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8" r:id="rId4"/>
  </p:sldMasterIdLst>
  <p:notesMasterIdLst>
    <p:notesMasterId r:id="rId21"/>
  </p:notesMasterIdLst>
  <p:handoutMasterIdLst>
    <p:handoutMasterId r:id="rId22"/>
  </p:handoutMasterIdLst>
  <p:sldIdLst>
    <p:sldId id="314" r:id="rId5"/>
    <p:sldId id="346" r:id="rId6"/>
    <p:sldId id="333" r:id="rId7"/>
    <p:sldId id="337" r:id="rId8"/>
    <p:sldId id="340" r:id="rId9"/>
    <p:sldId id="349" r:id="rId10"/>
    <p:sldId id="354" r:id="rId11"/>
    <p:sldId id="364" r:id="rId12"/>
    <p:sldId id="361" r:id="rId13"/>
    <p:sldId id="367" r:id="rId14"/>
    <p:sldId id="366" r:id="rId15"/>
    <p:sldId id="368" r:id="rId16"/>
    <p:sldId id="351" r:id="rId17"/>
    <p:sldId id="352" r:id="rId18"/>
    <p:sldId id="335" r:id="rId19"/>
    <p:sldId id="332" r:id="rId20"/>
  </p:sldIdLst>
  <p:sldSz cx="12192000" cy="6858000"/>
  <p:notesSz cx="6858000" cy="9144000"/>
  <p:defaultTextStyle>
    <a:defPPr>
      <a:defRPr lang="en-US"/>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7"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1"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6194743-3C7C-499C-B327-CF08643433A4}">
          <p14:sldIdLst>
            <p14:sldId id="314"/>
            <p14:sldId id="346"/>
            <p14:sldId id="333"/>
            <p14:sldId id="337"/>
            <p14:sldId id="340"/>
            <p14:sldId id="349"/>
            <p14:sldId id="354"/>
            <p14:sldId id="364"/>
            <p14:sldId id="361"/>
            <p14:sldId id="367"/>
            <p14:sldId id="366"/>
            <p14:sldId id="368"/>
            <p14:sldId id="351"/>
            <p14:sldId id="352"/>
            <p14:sldId id="335"/>
            <p14:sldId id="33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990000"/>
    <a:srgbClr val="F8F8F8"/>
    <a:srgbClr val="FAFAFA"/>
    <a:srgbClr val="EEEEEE"/>
    <a:srgbClr val="E8E8E8"/>
    <a:srgbClr val="DCDC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Estilo oscuro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067" autoAdjust="0"/>
    <p:restoredTop sz="95033" autoAdjust="0"/>
  </p:normalViewPr>
  <p:slideViewPr>
    <p:cSldViewPr snapToGrid="0" showGuides="1">
      <p:cViewPr varScale="1">
        <p:scale>
          <a:sx n="121" d="100"/>
          <a:sy n="121" d="100"/>
        </p:scale>
        <p:origin x="701" y="91"/>
      </p:cViewPr>
      <p:guideLst>
        <p:guide orient="horz" pos="2160"/>
        <p:guide pos="3840"/>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90" d="100"/>
          <a:sy n="90" d="100"/>
        </p:scale>
        <p:origin x="3774" y="78"/>
      </p:cViewPr>
      <p:guideLst/>
    </p:cSldViewPr>
  </p:notesViewPr>
  <p:gridSpacing cx="1522800" cy="15228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dirty="0"/>
          </a:p>
        </p:txBody>
      </p:sp>
      <p:sp>
        <p:nvSpPr>
          <p:cNvPr id="3" name="Marcador de posición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FAB3E6E3-061B-41A2-BBDC-C5312A04A40A}" type="datetime1">
              <a:rPr lang="es-ES" smtClean="0"/>
              <a:t>31/01/2023</a:t>
            </a:fld>
            <a:endParaRPr lang="es-ES" dirty="0"/>
          </a:p>
        </p:txBody>
      </p:sp>
      <p:sp>
        <p:nvSpPr>
          <p:cNvPr id="4" name="Marcador de posición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dirty="0"/>
          </a:p>
        </p:txBody>
      </p:sp>
      <p:sp>
        <p:nvSpPr>
          <p:cNvPr id="5" name="Marcador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78FE58C-C1A6-4C4C-90C2-B7F5B0504B2D}" type="slidenum">
              <a:rPr lang="es-ES" smtClean="0"/>
              <a:t>‹#›</a:t>
            </a:fld>
            <a:endParaRPr lang="es-ES" dirty="0"/>
          </a:p>
        </p:txBody>
      </p:sp>
    </p:spTree>
    <p:extLst>
      <p:ext uri="{BB962C8B-B14F-4D97-AF65-F5344CB8AC3E}">
        <p14:creationId xmlns:p14="http://schemas.microsoft.com/office/powerpoint/2010/main" val="4034605036"/>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svg>
</file>

<file path=ppt/media/image20.png>
</file>

<file path=ppt/media/image3.png>
</file>

<file path=ppt/media/image4.sv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dirty="0"/>
          </a:p>
        </p:txBody>
      </p:sp>
      <p:sp>
        <p:nvSpPr>
          <p:cNvPr id="3" name="Marcador de posición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2145992C-CBBF-4F24-8325-F5CB0EAAC0E9}" type="datetime1">
              <a:rPr lang="es-ES" noProof="0" smtClean="0"/>
              <a:t>31/01/2023</a:t>
            </a:fld>
            <a:endParaRPr lang="es-ES" noProof="0" dirty="0"/>
          </a:p>
        </p:txBody>
      </p:sp>
      <p:sp>
        <p:nvSpPr>
          <p:cNvPr id="4" name="Marcador de posición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_tradnl"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dirty="0"/>
              <a:t>Editar el estilo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10E1E9A-E921-4174-A0FC-51868D7AC568}" type="slidenum">
              <a:rPr lang="es-ES" noProof="0" smtClean="0"/>
              <a:t>‹#›</a:t>
            </a:fld>
            <a:endParaRPr lang="es-ES" noProof="0" dirty="0"/>
          </a:p>
        </p:txBody>
      </p:sp>
    </p:spTree>
    <p:extLst>
      <p:ext uri="{BB962C8B-B14F-4D97-AF65-F5344CB8AC3E}">
        <p14:creationId xmlns:p14="http://schemas.microsoft.com/office/powerpoint/2010/main" val="373786009"/>
      </p:ext>
    </p:extLst>
  </p:cSld>
  <p:clrMap bg1="lt1" tx1="dk1" bg2="lt2" tx2="dk2" accent1="accent1" accent2="accent2" accent3="accent3" accent4="accent4" accent5="accent5" accent6="accent6" hlink="hlink" folHlink="folHlink"/>
  <p:hf hdr="0" ftr="0" dt="0"/>
  <p:notesStyle>
    <a:lvl1pPr marL="0" algn="l" defTabSz="914377" rtl="0" eaLnBrk="1" latinLnBrk="0" hangingPunct="1">
      <a:defRPr sz="1200" kern="1200">
        <a:solidFill>
          <a:schemeClr val="tx1"/>
        </a:solidFill>
        <a:latin typeface="+mn-lt"/>
        <a:ea typeface="+mn-ea"/>
        <a:cs typeface="+mn-cs"/>
      </a:defRPr>
    </a:lvl1pPr>
    <a:lvl2pPr marL="457189" algn="l" defTabSz="914377" rtl="0" eaLnBrk="1" latinLnBrk="0" hangingPunct="1">
      <a:defRPr sz="1200" kern="1200">
        <a:solidFill>
          <a:schemeClr val="tx1"/>
        </a:solidFill>
        <a:latin typeface="+mn-lt"/>
        <a:ea typeface="+mn-ea"/>
        <a:cs typeface="+mn-cs"/>
      </a:defRPr>
    </a:lvl2pPr>
    <a:lvl3pPr marL="914377" algn="l" defTabSz="914377" rtl="0" eaLnBrk="1" latinLnBrk="0" hangingPunct="1">
      <a:defRPr sz="1200" kern="1200">
        <a:solidFill>
          <a:schemeClr val="tx1"/>
        </a:solidFill>
        <a:latin typeface="+mn-lt"/>
        <a:ea typeface="+mn-ea"/>
        <a:cs typeface="+mn-cs"/>
      </a:defRPr>
    </a:lvl3pPr>
    <a:lvl4pPr marL="1371566" algn="l" defTabSz="914377" rtl="0" eaLnBrk="1" latinLnBrk="0" hangingPunct="1">
      <a:defRPr sz="1200" kern="1200">
        <a:solidFill>
          <a:schemeClr val="tx1"/>
        </a:solidFill>
        <a:latin typeface="+mn-lt"/>
        <a:ea typeface="+mn-ea"/>
        <a:cs typeface="+mn-cs"/>
      </a:defRPr>
    </a:lvl4pPr>
    <a:lvl5pPr marL="1828754" algn="l" defTabSz="914377" rtl="0" eaLnBrk="1" latinLnBrk="0" hangingPunct="1">
      <a:defRPr sz="1200" kern="1200">
        <a:solidFill>
          <a:schemeClr val="tx1"/>
        </a:solidFill>
        <a:latin typeface="+mn-lt"/>
        <a:ea typeface="+mn-ea"/>
        <a:cs typeface="+mn-cs"/>
      </a:defRPr>
    </a:lvl5pPr>
    <a:lvl6pPr marL="2285943" algn="l" defTabSz="914377" rtl="0" eaLnBrk="1" latinLnBrk="0" hangingPunct="1">
      <a:defRPr sz="1200" kern="1200">
        <a:solidFill>
          <a:schemeClr val="tx1"/>
        </a:solidFill>
        <a:latin typeface="+mn-lt"/>
        <a:ea typeface="+mn-ea"/>
        <a:cs typeface="+mn-cs"/>
      </a:defRPr>
    </a:lvl6pPr>
    <a:lvl7pPr marL="2743131" algn="l" defTabSz="914377" rtl="0" eaLnBrk="1" latinLnBrk="0" hangingPunct="1">
      <a:defRPr sz="1200" kern="1200">
        <a:solidFill>
          <a:schemeClr val="tx1"/>
        </a:solidFill>
        <a:latin typeface="+mn-lt"/>
        <a:ea typeface="+mn-ea"/>
        <a:cs typeface="+mn-cs"/>
      </a:defRPr>
    </a:lvl7pPr>
    <a:lvl8pPr marL="3200320" algn="l" defTabSz="914377" rtl="0" eaLnBrk="1" latinLnBrk="0" hangingPunct="1">
      <a:defRPr sz="1200" kern="1200">
        <a:solidFill>
          <a:schemeClr val="tx1"/>
        </a:solidFill>
        <a:latin typeface="+mn-lt"/>
        <a:ea typeface="+mn-ea"/>
        <a:cs typeface="+mn-cs"/>
      </a:defRPr>
    </a:lvl8pPr>
    <a:lvl9pPr marL="3657509" algn="l" defTabSz="914377"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a:t>
            </a:fld>
            <a:endParaRPr lang="es-ES" noProof="0" dirty="0"/>
          </a:p>
        </p:txBody>
      </p:sp>
    </p:spTree>
    <p:extLst>
      <p:ext uri="{BB962C8B-B14F-4D97-AF65-F5344CB8AC3E}">
        <p14:creationId xmlns:p14="http://schemas.microsoft.com/office/powerpoint/2010/main" val="6442160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10</a:t>
            </a:fld>
            <a:endParaRPr lang="es-ES" noProof="0" dirty="0"/>
          </a:p>
        </p:txBody>
      </p:sp>
    </p:spTree>
    <p:extLst>
      <p:ext uri="{BB962C8B-B14F-4D97-AF65-F5344CB8AC3E}">
        <p14:creationId xmlns:p14="http://schemas.microsoft.com/office/powerpoint/2010/main" val="12884872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11</a:t>
            </a:fld>
            <a:endParaRPr lang="es-ES" noProof="0" dirty="0"/>
          </a:p>
        </p:txBody>
      </p:sp>
    </p:spTree>
    <p:extLst>
      <p:ext uri="{BB962C8B-B14F-4D97-AF65-F5344CB8AC3E}">
        <p14:creationId xmlns:p14="http://schemas.microsoft.com/office/powerpoint/2010/main" val="26141975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12</a:t>
            </a:fld>
            <a:endParaRPr lang="es-ES" noProof="0" dirty="0"/>
          </a:p>
        </p:txBody>
      </p:sp>
    </p:spTree>
    <p:extLst>
      <p:ext uri="{BB962C8B-B14F-4D97-AF65-F5344CB8AC3E}">
        <p14:creationId xmlns:p14="http://schemas.microsoft.com/office/powerpoint/2010/main" val="6189223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13</a:t>
            </a:fld>
            <a:endParaRPr lang="es-ES" noProof="0" dirty="0"/>
          </a:p>
        </p:txBody>
      </p:sp>
    </p:spTree>
    <p:extLst>
      <p:ext uri="{BB962C8B-B14F-4D97-AF65-F5344CB8AC3E}">
        <p14:creationId xmlns:p14="http://schemas.microsoft.com/office/powerpoint/2010/main" val="40318211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14</a:t>
            </a:fld>
            <a:endParaRPr lang="es-ES" noProof="0" dirty="0"/>
          </a:p>
        </p:txBody>
      </p:sp>
    </p:spTree>
    <p:extLst>
      <p:ext uri="{BB962C8B-B14F-4D97-AF65-F5344CB8AC3E}">
        <p14:creationId xmlns:p14="http://schemas.microsoft.com/office/powerpoint/2010/main" val="40517804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15</a:t>
            </a:fld>
            <a:endParaRPr lang="es-ES" noProof="0" dirty="0"/>
          </a:p>
        </p:txBody>
      </p:sp>
    </p:spTree>
    <p:extLst>
      <p:ext uri="{BB962C8B-B14F-4D97-AF65-F5344CB8AC3E}">
        <p14:creationId xmlns:p14="http://schemas.microsoft.com/office/powerpoint/2010/main" val="26413915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16</a:t>
            </a:fld>
            <a:endParaRPr lang="es-ES" noProof="0" dirty="0"/>
          </a:p>
        </p:txBody>
      </p:sp>
    </p:spTree>
    <p:extLst>
      <p:ext uri="{BB962C8B-B14F-4D97-AF65-F5344CB8AC3E}">
        <p14:creationId xmlns:p14="http://schemas.microsoft.com/office/powerpoint/2010/main" val="33819076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2</a:t>
            </a:fld>
            <a:endParaRPr lang="es-ES" noProof="0" dirty="0"/>
          </a:p>
        </p:txBody>
      </p:sp>
    </p:spTree>
    <p:extLst>
      <p:ext uri="{BB962C8B-B14F-4D97-AF65-F5344CB8AC3E}">
        <p14:creationId xmlns:p14="http://schemas.microsoft.com/office/powerpoint/2010/main" val="24123632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3</a:t>
            </a:fld>
            <a:endParaRPr lang="es-ES" noProof="0" dirty="0"/>
          </a:p>
        </p:txBody>
      </p:sp>
    </p:spTree>
    <p:extLst>
      <p:ext uri="{BB962C8B-B14F-4D97-AF65-F5344CB8AC3E}">
        <p14:creationId xmlns:p14="http://schemas.microsoft.com/office/powerpoint/2010/main" val="1734233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4</a:t>
            </a:fld>
            <a:endParaRPr lang="es-ES" noProof="0" dirty="0"/>
          </a:p>
        </p:txBody>
      </p:sp>
    </p:spTree>
    <p:extLst>
      <p:ext uri="{BB962C8B-B14F-4D97-AF65-F5344CB8AC3E}">
        <p14:creationId xmlns:p14="http://schemas.microsoft.com/office/powerpoint/2010/main" val="27327562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5</a:t>
            </a:fld>
            <a:endParaRPr lang="es-ES" noProof="0" dirty="0"/>
          </a:p>
        </p:txBody>
      </p:sp>
    </p:spTree>
    <p:extLst>
      <p:ext uri="{BB962C8B-B14F-4D97-AF65-F5344CB8AC3E}">
        <p14:creationId xmlns:p14="http://schemas.microsoft.com/office/powerpoint/2010/main" val="18752246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6</a:t>
            </a:fld>
            <a:endParaRPr lang="es-ES" noProof="0" dirty="0"/>
          </a:p>
        </p:txBody>
      </p:sp>
    </p:spTree>
    <p:extLst>
      <p:ext uri="{BB962C8B-B14F-4D97-AF65-F5344CB8AC3E}">
        <p14:creationId xmlns:p14="http://schemas.microsoft.com/office/powerpoint/2010/main" val="26466084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7</a:t>
            </a:fld>
            <a:endParaRPr lang="es-ES" noProof="0" dirty="0"/>
          </a:p>
        </p:txBody>
      </p:sp>
    </p:spTree>
    <p:extLst>
      <p:ext uri="{BB962C8B-B14F-4D97-AF65-F5344CB8AC3E}">
        <p14:creationId xmlns:p14="http://schemas.microsoft.com/office/powerpoint/2010/main" val="24830532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8</a:t>
            </a:fld>
            <a:endParaRPr lang="es-ES" noProof="0" dirty="0"/>
          </a:p>
        </p:txBody>
      </p:sp>
    </p:spTree>
    <p:extLst>
      <p:ext uri="{BB962C8B-B14F-4D97-AF65-F5344CB8AC3E}">
        <p14:creationId xmlns:p14="http://schemas.microsoft.com/office/powerpoint/2010/main" val="31600485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9</a:t>
            </a:fld>
            <a:endParaRPr lang="es-ES" noProof="0" dirty="0"/>
          </a:p>
        </p:txBody>
      </p:sp>
    </p:spTree>
    <p:extLst>
      <p:ext uri="{BB962C8B-B14F-4D97-AF65-F5344CB8AC3E}">
        <p14:creationId xmlns:p14="http://schemas.microsoft.com/office/powerpoint/2010/main" val="42464429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bienvenida e introducción">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20000" y="720000"/>
            <a:ext cx="6840000" cy="2880000"/>
          </a:xfrm>
        </p:spPr>
        <p:txBody>
          <a:bodyPr anchor="t" anchorCtr="0">
            <a:normAutofit/>
          </a:bodyPr>
          <a:lstStyle>
            <a:lvl1pPr algn="l">
              <a:defRPr sz="2600"/>
            </a:lvl1pPr>
          </a:lstStyle>
          <a:p>
            <a:r>
              <a:rPr lang="es-ES" dirty="0"/>
              <a:t>Ingrese aquí el título de la sección, actividad o clase</a:t>
            </a:r>
            <a:endParaRPr lang="en-US" dirty="0"/>
          </a:p>
        </p:txBody>
      </p:sp>
      <p:sp>
        <p:nvSpPr>
          <p:cNvPr id="3" name="Subtitle 2"/>
          <p:cNvSpPr>
            <a:spLocks noGrp="1"/>
          </p:cNvSpPr>
          <p:nvPr>
            <p:ph type="subTitle" idx="1" hasCustomPrompt="1"/>
          </p:nvPr>
        </p:nvSpPr>
        <p:spPr>
          <a:xfrm>
            <a:off x="720000" y="3701988"/>
            <a:ext cx="6840000" cy="1553775"/>
          </a:xfrm>
        </p:spPr>
        <p:txBody>
          <a:bodyPr>
            <a:normAutofit/>
          </a:bodyPr>
          <a:lstStyle>
            <a:lvl1pPr marL="0" indent="0" algn="l">
              <a:buNone/>
              <a:defRPr sz="2000">
                <a:solidFill>
                  <a:schemeClr val="tx1">
                    <a:lumMod val="75000"/>
                    <a:lumOff val="25000"/>
                  </a:schemeClr>
                </a:solidFill>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s-ES" dirty="0"/>
              <a:t>Ingrese aquí un texto descriptivo de esta actividad (opcional)</a:t>
            </a:r>
            <a:endParaRPr lang="en-US" dirty="0"/>
          </a:p>
        </p:txBody>
      </p:sp>
      <p:sp>
        <p:nvSpPr>
          <p:cNvPr id="4" name="Date Placeholder 3"/>
          <p:cNvSpPr>
            <a:spLocks noGrp="1"/>
          </p:cNvSpPr>
          <p:nvPr>
            <p:ph type="dt" sz="half" idx="10"/>
          </p:nvPr>
        </p:nvSpPr>
        <p:spPr/>
        <p:txBody>
          <a:bodyPr/>
          <a:lstStyle/>
          <a:p>
            <a:pPr rtl="0"/>
            <a:fld id="{55224D71-97F5-4B9D-B11B-235152E09E96}" type="datetime1">
              <a:rPr lang="es-ES" noProof="0" smtClean="0"/>
              <a:t>31/01/2023</a:t>
            </a:fld>
            <a:endParaRPr lang="es-ES" noProof="0" dirty="0"/>
          </a:p>
        </p:txBody>
      </p:sp>
      <p:sp>
        <p:nvSpPr>
          <p:cNvPr id="5" name="Footer Placeholder 4"/>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6" name="Slide Number Placeholder 5"/>
          <p:cNvSpPr>
            <a:spLocks noGrp="1"/>
          </p:cNvSpPr>
          <p:nvPr>
            <p:ph type="sldNum" sz="quarter" idx="12"/>
          </p:nvPr>
        </p:nvSpPr>
        <p:spPr/>
        <p:txBody>
          <a:bodyPr/>
          <a:lstStyle/>
          <a:p>
            <a:pPr rtl="0"/>
            <a:fld id="{71B7BAC7-FE87-40F6-AA24-4F4685D1B022}" type="slidenum">
              <a:rPr lang="es-ES" noProof="0" smtClean="0"/>
              <a:t>‹#›</a:t>
            </a:fld>
            <a:endParaRPr lang="es-ES" noProof="0" dirty="0"/>
          </a:p>
        </p:txBody>
      </p:sp>
      <p:sp>
        <p:nvSpPr>
          <p:cNvPr id="8" name="Rectangle: Rounded Corners 7">
            <a:extLst>
              <a:ext uri="{FF2B5EF4-FFF2-40B4-BE49-F238E27FC236}">
                <a16:creationId xmlns:a16="http://schemas.microsoft.com/office/drawing/2014/main" id="{564332D5-1933-C57D-42B6-183DC2A4C567}"/>
              </a:ext>
            </a:extLst>
          </p:cNvPr>
          <p:cNvSpPr/>
          <p:nvPr/>
        </p:nvSpPr>
        <p:spPr>
          <a:xfrm>
            <a:off x="720000" y="5598000"/>
            <a:ext cx="613813" cy="540000"/>
          </a:xfrm>
          <a:prstGeom prst="roundRect">
            <a:avLst/>
          </a:prstGeom>
          <a:solidFill>
            <a:srgbClr val="99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1" name="Content Placeholder 20">
            <a:extLst>
              <a:ext uri="{FF2B5EF4-FFF2-40B4-BE49-F238E27FC236}">
                <a16:creationId xmlns:a16="http://schemas.microsoft.com/office/drawing/2014/main" id="{37EDCC3F-5122-AA78-5970-BD245E579433}"/>
              </a:ext>
            </a:extLst>
          </p:cNvPr>
          <p:cNvSpPr>
            <a:spLocks noGrp="1"/>
          </p:cNvSpPr>
          <p:nvPr>
            <p:ph sz="quarter" idx="14" hasCustomPrompt="1"/>
          </p:nvPr>
        </p:nvSpPr>
        <p:spPr>
          <a:xfrm>
            <a:off x="927652" y="5598000"/>
            <a:ext cx="4320000" cy="540000"/>
          </a:xfrm>
          <a:solidFill>
            <a:schemeClr val="bg1">
              <a:lumMod val="75000"/>
            </a:schemeClr>
          </a:solidFill>
        </p:spPr>
        <p:txBody>
          <a:bodyPr anchor="ctr" anchorCtr="0">
            <a:noAutofit/>
          </a:bodyPr>
          <a:lstStyle>
            <a:lvl1pPr marL="0" indent="0">
              <a:buNone/>
              <a:defRPr sz="1800">
                <a:solidFill>
                  <a:schemeClr val="bg1">
                    <a:lumMod val="10000"/>
                  </a:schemeClr>
                </a:solidFill>
                <a:latin typeface="+mn-lt"/>
              </a:defRPr>
            </a:lvl1pPr>
            <a:lvl2pPr>
              <a:defRPr sz="1600"/>
            </a:lvl2pPr>
            <a:lvl3pPr>
              <a:defRPr sz="1400"/>
            </a:lvl3pPr>
            <a:lvl4pPr>
              <a:defRPr sz="1200"/>
            </a:lvl4pPr>
            <a:lvl5pPr>
              <a:defRPr sz="1200"/>
            </a:lvl5pPr>
          </a:lstStyle>
          <a:p>
            <a:r>
              <a:rPr lang="en-US" sz="1800" dirty="0" err="1">
                <a:solidFill>
                  <a:schemeClr val="bg1"/>
                </a:solidFill>
                <a:latin typeface="Segoe UI" panose="020B0502040204020203" pitchFamily="34" charset="0"/>
                <a:cs typeface="Segoe UI" panose="020B0502040204020203" pitchFamily="34" charset="0"/>
              </a:rPr>
              <a:t>Ingrese</a:t>
            </a:r>
            <a:r>
              <a:rPr lang="en-US" sz="1800" dirty="0">
                <a:solidFill>
                  <a:schemeClr val="bg1"/>
                </a:solidFill>
                <a:latin typeface="Segoe UI" panose="020B0502040204020203" pitchFamily="34" charset="0"/>
                <a:cs typeface="Segoe UI" panose="020B0502040204020203" pitchFamily="34" charset="0"/>
              </a:rPr>
              <a:t> </a:t>
            </a:r>
            <a:r>
              <a:rPr lang="en-US" sz="1800" dirty="0" err="1">
                <a:solidFill>
                  <a:schemeClr val="bg1"/>
                </a:solidFill>
                <a:latin typeface="Segoe UI" panose="020B0502040204020203" pitchFamily="34" charset="0"/>
                <a:cs typeface="Segoe UI" panose="020B0502040204020203" pitchFamily="34" charset="0"/>
              </a:rPr>
              <a:t>aquí</a:t>
            </a:r>
            <a:r>
              <a:rPr lang="en-US" sz="1800" dirty="0">
                <a:solidFill>
                  <a:schemeClr val="bg1"/>
                </a:solidFill>
                <a:latin typeface="Segoe UI" panose="020B0502040204020203" pitchFamily="34" charset="0"/>
                <a:cs typeface="Segoe UI" panose="020B0502040204020203" pitchFamily="34" charset="0"/>
              </a:rPr>
              <a:t> </a:t>
            </a:r>
            <a:r>
              <a:rPr lang="en-US" sz="1800" dirty="0" err="1">
                <a:solidFill>
                  <a:schemeClr val="bg1"/>
                </a:solidFill>
                <a:latin typeface="Segoe UI" panose="020B0502040204020203" pitchFamily="34" charset="0"/>
                <a:cs typeface="Segoe UI" panose="020B0502040204020203" pitchFamily="34" charset="0"/>
              </a:rPr>
              <a:t>su</a:t>
            </a:r>
            <a:r>
              <a:rPr lang="en-US" sz="1800" dirty="0">
                <a:solidFill>
                  <a:schemeClr val="bg1"/>
                </a:solidFill>
                <a:latin typeface="Segoe UI" panose="020B0502040204020203" pitchFamily="34" charset="0"/>
                <a:cs typeface="Segoe UI" panose="020B0502040204020203" pitchFamily="34" charset="0"/>
              </a:rPr>
              <a:t> </a:t>
            </a:r>
            <a:r>
              <a:rPr lang="en-US" sz="1800" dirty="0" err="1">
                <a:solidFill>
                  <a:schemeClr val="bg1"/>
                </a:solidFill>
                <a:latin typeface="Segoe UI" panose="020B0502040204020203" pitchFamily="34" charset="0"/>
                <a:cs typeface="Segoe UI" panose="020B0502040204020203" pitchFamily="34" charset="0"/>
              </a:rPr>
              <a:t>nombre</a:t>
            </a:r>
            <a:r>
              <a:rPr lang="en-US" sz="1800" dirty="0">
                <a:solidFill>
                  <a:schemeClr val="bg1"/>
                </a:solidFill>
                <a:latin typeface="Segoe UI" panose="020B0502040204020203" pitchFamily="34" charset="0"/>
                <a:cs typeface="Segoe UI" panose="020B0502040204020203" pitchFamily="34" charset="0"/>
              </a:rPr>
              <a:t> (</a:t>
            </a:r>
            <a:r>
              <a:rPr lang="en-US" sz="1800" dirty="0" err="1">
                <a:solidFill>
                  <a:schemeClr val="bg1"/>
                </a:solidFill>
                <a:latin typeface="Segoe UI" panose="020B0502040204020203" pitchFamily="34" charset="0"/>
                <a:cs typeface="Segoe UI" panose="020B0502040204020203" pitchFamily="34" charset="0"/>
              </a:rPr>
              <a:t>requerido</a:t>
            </a:r>
            <a:r>
              <a:rPr lang="en-US" sz="1800" dirty="0">
                <a:solidFill>
                  <a:schemeClr val="bg1"/>
                </a:solidFill>
                <a:latin typeface="Segoe UI" panose="020B0502040204020203" pitchFamily="34" charset="0"/>
                <a:cs typeface="Segoe UI" panose="020B0502040204020203" pitchFamily="34" charset="0"/>
              </a:rPr>
              <a:t>)</a:t>
            </a:r>
          </a:p>
        </p:txBody>
      </p:sp>
    </p:spTree>
    <p:extLst>
      <p:ext uri="{BB962C8B-B14F-4D97-AF65-F5344CB8AC3E}">
        <p14:creationId xmlns:p14="http://schemas.microsoft.com/office/powerpoint/2010/main" val="3292397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Solo el título co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s-ES" dirty="0"/>
              <a:t>Ingrese aquí el subtítulo</a:t>
            </a:r>
            <a:endParaRPr lang="en-US" dirty="0"/>
          </a:p>
        </p:txBody>
      </p:sp>
      <p:sp>
        <p:nvSpPr>
          <p:cNvPr id="3" name="Date Placeholder 2"/>
          <p:cNvSpPr>
            <a:spLocks noGrp="1"/>
          </p:cNvSpPr>
          <p:nvPr>
            <p:ph type="dt" sz="half" idx="10"/>
          </p:nvPr>
        </p:nvSpPr>
        <p:spPr/>
        <p:txBody>
          <a:bodyPr/>
          <a:lstStyle/>
          <a:p>
            <a:pPr rtl="0"/>
            <a:fld id="{2AB3A384-AAB1-4A76-A43B-EFE930A802BF}" type="datetime1">
              <a:rPr lang="es-ES" noProof="0" smtClean="0"/>
              <a:t>31/01/2023</a:t>
            </a:fld>
            <a:endParaRPr lang="es-ES" noProof="0" dirty="0"/>
          </a:p>
        </p:txBody>
      </p:sp>
      <p:sp>
        <p:nvSpPr>
          <p:cNvPr id="4" name="Footer Placeholder 3"/>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5" name="Slide Number Placeholder 4"/>
          <p:cNvSpPr>
            <a:spLocks noGrp="1"/>
          </p:cNvSpPr>
          <p:nvPr>
            <p:ph type="sldNum" sz="quarter" idx="12"/>
          </p:nvPr>
        </p:nvSpPr>
        <p:spPr/>
        <p:txBody>
          <a:bodyPr/>
          <a:lstStyle/>
          <a:p>
            <a:pPr rtl="0"/>
            <a:fld id="{71B7BAC7-FE87-40F6-AA24-4F4685D1B022}" type="slidenum">
              <a:rPr lang="es-ES" noProof="0" smtClean="0"/>
              <a:t>‹#›</a:t>
            </a:fld>
            <a:endParaRPr lang="es-ES" noProof="0" dirty="0"/>
          </a:p>
        </p:txBody>
      </p:sp>
    </p:spTree>
    <p:extLst>
      <p:ext uri="{BB962C8B-B14F-4D97-AF65-F5344CB8AC3E}">
        <p14:creationId xmlns:p14="http://schemas.microsoft.com/office/powerpoint/2010/main" val="1536668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Solo el título si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20000"/>
            <a:ext cx="10753200" cy="2160000"/>
          </a:xfrm>
        </p:spPr>
        <p:txBody>
          <a:bodyPr/>
          <a:lstStyle/>
          <a:p>
            <a:r>
              <a:rPr lang="es-ES" dirty="0"/>
              <a:t>Ingrese aquí el subtítulo</a:t>
            </a:r>
            <a:endParaRPr lang="en-US" dirty="0"/>
          </a:p>
        </p:txBody>
      </p:sp>
      <p:sp>
        <p:nvSpPr>
          <p:cNvPr id="3" name="Date Placeholder 2"/>
          <p:cNvSpPr>
            <a:spLocks noGrp="1"/>
          </p:cNvSpPr>
          <p:nvPr>
            <p:ph type="dt" sz="half" idx="10"/>
          </p:nvPr>
        </p:nvSpPr>
        <p:spPr/>
        <p:txBody>
          <a:bodyPr/>
          <a:lstStyle/>
          <a:p>
            <a:pPr rtl="0"/>
            <a:fld id="{95F109E8-29A7-4A4D-BBAF-954B5246DC6B}" type="datetime1">
              <a:rPr lang="es-ES" noProof="0" smtClean="0"/>
              <a:t>31/01/2023</a:t>
            </a:fld>
            <a:endParaRPr lang="es-ES" noProof="0" dirty="0"/>
          </a:p>
        </p:txBody>
      </p:sp>
      <p:sp>
        <p:nvSpPr>
          <p:cNvPr id="4" name="Footer Placeholder 3"/>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5" name="Slide Number Placeholder 4"/>
          <p:cNvSpPr>
            <a:spLocks noGrp="1"/>
          </p:cNvSpPr>
          <p:nvPr>
            <p:ph type="sldNum" sz="quarter" idx="12"/>
          </p:nvPr>
        </p:nvSpPr>
        <p:spPr/>
        <p:txBody>
          <a:bodyPr/>
          <a:lstStyle/>
          <a:p>
            <a:pPr rtl="0"/>
            <a:fld id="{71B7BAC7-FE87-40F6-AA24-4F4685D1B022}" type="slidenum">
              <a:rPr lang="es-ES" noProof="0" smtClean="0"/>
              <a:t>‹#›</a:t>
            </a:fld>
            <a:endParaRPr lang="es-ES" noProof="0" dirty="0"/>
          </a:p>
        </p:txBody>
      </p:sp>
    </p:spTree>
    <p:extLst>
      <p:ext uri="{BB962C8B-B14F-4D97-AF65-F5344CB8AC3E}">
        <p14:creationId xmlns:p14="http://schemas.microsoft.com/office/powerpoint/2010/main" val="3318467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rtl="0"/>
            <a:fld id="{3EDF4B7F-437B-43B6-8193-868254AADFEB}" type="datetime1">
              <a:rPr lang="es-ES" noProof="0" smtClean="0"/>
              <a:t>31/01/2023</a:t>
            </a:fld>
            <a:endParaRPr lang="es-ES" noProof="0" dirty="0"/>
          </a:p>
        </p:txBody>
      </p:sp>
      <p:sp>
        <p:nvSpPr>
          <p:cNvPr id="3" name="Footer Placeholder 2"/>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4" name="Slide Number Placeholder 3"/>
          <p:cNvSpPr>
            <a:spLocks noGrp="1"/>
          </p:cNvSpPr>
          <p:nvPr>
            <p:ph type="sldNum" sz="quarter" idx="12"/>
          </p:nvPr>
        </p:nvSpPr>
        <p:spPr/>
        <p:txBody>
          <a:bodyPr/>
          <a:lstStyle/>
          <a:p>
            <a:pPr rtl="0"/>
            <a:fld id="{71B7BAC7-FE87-40F6-AA24-4F4685D1B022}" type="slidenum">
              <a:rPr lang="es-ES" noProof="0" smtClean="0"/>
              <a:t>‹#›</a:t>
            </a:fld>
            <a:endParaRPr lang="es-ES" noProof="0" dirty="0"/>
          </a:p>
        </p:txBody>
      </p:sp>
    </p:spTree>
    <p:extLst>
      <p:ext uri="{BB962C8B-B14F-4D97-AF65-F5344CB8AC3E}">
        <p14:creationId xmlns:p14="http://schemas.microsoft.com/office/powerpoint/2010/main" val="1491661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ido con título si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19999" y="720000"/>
            <a:ext cx="4140000" cy="810000"/>
          </a:xfrm>
        </p:spPr>
        <p:txBody>
          <a:bodyPr anchor="t" anchorCtr="0">
            <a:normAutofit/>
          </a:bodyPr>
          <a:lstStyle>
            <a:lvl1pPr>
              <a:defRPr sz="2600"/>
            </a:lvl1pPr>
          </a:lstStyle>
          <a:p>
            <a:r>
              <a:rPr lang="es-ES" dirty="0"/>
              <a:t>Ingrese aquí el subtítulo</a:t>
            </a:r>
            <a:endParaRPr lang="en-US" dirty="0"/>
          </a:p>
        </p:txBody>
      </p:sp>
      <p:sp>
        <p:nvSpPr>
          <p:cNvPr id="3" name="Content Placeholder 2"/>
          <p:cNvSpPr>
            <a:spLocks noGrp="1"/>
          </p:cNvSpPr>
          <p:nvPr>
            <p:ph idx="1"/>
          </p:nvPr>
        </p:nvSpPr>
        <p:spPr>
          <a:xfrm>
            <a:off x="5183188" y="720001"/>
            <a:ext cx="6288812" cy="5409468"/>
          </a:xfrm>
        </p:spPr>
        <p:txBody>
          <a:bodyPr/>
          <a:lstStyle>
            <a:lvl1pPr>
              <a:defRPr sz="2400"/>
            </a:lvl1pPr>
            <a:lvl2pPr>
              <a:defRPr sz="2200"/>
            </a:lvl2pPr>
            <a:lvl3pPr>
              <a:defRPr sz="2000"/>
            </a:lvl3pPr>
            <a:lvl4pPr>
              <a:defRPr sz="1800"/>
            </a:lvl4pPr>
            <a:lvl5pPr>
              <a:defRPr sz="1600"/>
            </a:lvl5pPr>
            <a:lvl6pPr>
              <a:defRPr sz="2000"/>
            </a:lvl6pPr>
            <a:lvl7pPr>
              <a:defRPr sz="2000"/>
            </a:lvl7pPr>
            <a:lvl8pPr>
              <a:defRPr sz="2000"/>
            </a:lvl8pPr>
            <a:lvl9pPr>
              <a:defRPr sz="2000"/>
            </a:lvl9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Text Placeholder 3"/>
          <p:cNvSpPr>
            <a:spLocks noGrp="1"/>
          </p:cNvSpPr>
          <p:nvPr>
            <p:ph type="body" sz="half" idx="2" hasCustomPrompt="1"/>
          </p:nvPr>
        </p:nvSpPr>
        <p:spPr>
          <a:xfrm>
            <a:off x="720000" y="1719468"/>
            <a:ext cx="4139999" cy="4410000"/>
          </a:xfrm>
        </p:spPr>
        <p:txBody>
          <a:bodyPr>
            <a:normAutofit/>
          </a:bodyPr>
          <a:lstStyle>
            <a:lvl1pPr marL="0" indent="0">
              <a:buNone/>
              <a:defRPr sz="20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s-ES" dirty="0"/>
              <a:t>Ingrese aquí el texto descriptivo de la imagen</a:t>
            </a:r>
          </a:p>
        </p:txBody>
      </p:sp>
      <p:sp>
        <p:nvSpPr>
          <p:cNvPr id="5" name="Date Placeholder 4"/>
          <p:cNvSpPr>
            <a:spLocks noGrp="1"/>
          </p:cNvSpPr>
          <p:nvPr>
            <p:ph type="dt" sz="half" idx="10"/>
          </p:nvPr>
        </p:nvSpPr>
        <p:spPr/>
        <p:txBody>
          <a:bodyPr/>
          <a:lstStyle/>
          <a:p>
            <a:pPr rtl="0"/>
            <a:fld id="{5FD9D2A0-9803-4B3F-A6B6-606959F35242}" type="datetime1">
              <a:rPr lang="es-ES" noProof="0" smtClean="0"/>
              <a:t>31/01/2023</a:t>
            </a:fld>
            <a:endParaRPr lang="es-ES" noProof="0" dirty="0"/>
          </a:p>
        </p:txBody>
      </p:sp>
      <p:sp>
        <p:nvSpPr>
          <p:cNvPr id="6" name="Footer Placeholder 5"/>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7" name="Slide Number Placeholder 6"/>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2178198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Imagen con título co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20000"/>
            <a:ext cx="6840000" cy="810000"/>
          </a:xfrm>
        </p:spPr>
        <p:txBody>
          <a:bodyPr anchor="t" anchorCtr="0">
            <a:noAutofit/>
          </a:bodyPr>
          <a:lstStyle>
            <a:lvl1pPr>
              <a:defRPr sz="2600"/>
            </a:lvl1pPr>
          </a:lstStyle>
          <a:p>
            <a:r>
              <a:rPr lang="es-ES" dirty="0"/>
              <a:t>Ingrese aquí el subtítulo</a:t>
            </a:r>
            <a:endParaRPr lang="en-US" dirty="0"/>
          </a:p>
        </p:txBody>
      </p:sp>
      <p:sp>
        <p:nvSpPr>
          <p:cNvPr id="3" name="Picture Placeholder 2"/>
          <p:cNvSpPr>
            <a:spLocks noGrp="1" noChangeAspect="1"/>
          </p:cNvSpPr>
          <p:nvPr>
            <p:ph type="pic" idx="1"/>
          </p:nvPr>
        </p:nvSpPr>
        <p:spPr>
          <a:xfrm>
            <a:off x="719999" y="2340002"/>
            <a:ext cx="6840000" cy="3797998"/>
          </a:xfrm>
        </p:spPr>
        <p:txBody>
          <a:bodyPr anchor="t">
            <a:normAutofit/>
          </a:bodyPr>
          <a:lstStyle>
            <a:lvl1pPr marL="0" indent="0">
              <a:buNone/>
              <a:defRPr sz="24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s-ES" dirty="0"/>
              <a:t>Haga clic en el icono para agregar una imagen</a:t>
            </a:r>
            <a:endParaRPr lang="en-US" dirty="0"/>
          </a:p>
        </p:txBody>
      </p:sp>
      <p:sp>
        <p:nvSpPr>
          <p:cNvPr id="4" name="Text Placeholder 3"/>
          <p:cNvSpPr>
            <a:spLocks noGrp="1"/>
          </p:cNvSpPr>
          <p:nvPr>
            <p:ph type="body" sz="half" idx="2" hasCustomPrompt="1"/>
          </p:nvPr>
        </p:nvSpPr>
        <p:spPr>
          <a:xfrm>
            <a:off x="720000" y="1530001"/>
            <a:ext cx="6840000" cy="810000"/>
          </a:xfrm>
        </p:spPr>
        <p:txBody>
          <a:bodyPr>
            <a:normAutofit/>
          </a:bodyPr>
          <a:lstStyle>
            <a:lvl1pPr marL="0" indent="0">
              <a:buNone/>
              <a:defRPr sz="20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s-ES" dirty="0"/>
              <a:t>Ingrese aquí el texto descriptivo de la imagen</a:t>
            </a:r>
          </a:p>
        </p:txBody>
      </p:sp>
      <p:sp>
        <p:nvSpPr>
          <p:cNvPr id="5" name="Date Placeholder 4"/>
          <p:cNvSpPr>
            <a:spLocks noGrp="1"/>
          </p:cNvSpPr>
          <p:nvPr>
            <p:ph type="dt" sz="half" idx="10"/>
          </p:nvPr>
        </p:nvSpPr>
        <p:spPr/>
        <p:txBody>
          <a:bodyPr/>
          <a:lstStyle/>
          <a:p>
            <a:pPr rtl="0"/>
            <a:fld id="{B48CB6FA-6884-4007-A174-A67BE7A1CA93}" type="datetime1">
              <a:rPr lang="es-ES" noProof="0" smtClean="0"/>
              <a:t>31/01/2023</a:t>
            </a:fld>
            <a:endParaRPr lang="es-ES" noProof="0" dirty="0"/>
          </a:p>
        </p:txBody>
      </p:sp>
      <p:sp>
        <p:nvSpPr>
          <p:cNvPr id="6" name="Footer Placeholder 5"/>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7" name="Slide Number Placeholder 6"/>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8622993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Imagen con título si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20000"/>
            <a:ext cx="4140000" cy="810000"/>
          </a:xfrm>
        </p:spPr>
        <p:txBody>
          <a:bodyPr anchor="t" anchorCtr="0">
            <a:noAutofit/>
          </a:bodyPr>
          <a:lstStyle>
            <a:lvl1pPr>
              <a:defRPr sz="26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183188" y="720000"/>
            <a:ext cx="6288812" cy="5417999"/>
          </a:xfrm>
        </p:spPr>
        <p:txBody>
          <a:bodyPr anchor="t">
            <a:normAutofit/>
          </a:bodyPr>
          <a:lstStyle>
            <a:lvl1pPr marL="0" indent="0">
              <a:buNone/>
              <a:defRPr sz="24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s-ES" dirty="0"/>
              <a:t>Haga clic en el icono para agregar una imagen</a:t>
            </a:r>
            <a:endParaRPr lang="en-US" dirty="0"/>
          </a:p>
        </p:txBody>
      </p:sp>
      <p:sp>
        <p:nvSpPr>
          <p:cNvPr id="4" name="Text Placeholder 3"/>
          <p:cNvSpPr>
            <a:spLocks noGrp="1"/>
          </p:cNvSpPr>
          <p:nvPr>
            <p:ph type="body" sz="half" idx="2"/>
          </p:nvPr>
        </p:nvSpPr>
        <p:spPr>
          <a:xfrm>
            <a:off x="720000" y="1729408"/>
            <a:ext cx="4140000" cy="4408591"/>
          </a:xfrm>
        </p:spPr>
        <p:txBody>
          <a:bodyPr>
            <a:normAutofit/>
          </a:bodyPr>
          <a:lstStyle>
            <a:lvl1pPr marL="0" indent="0">
              <a:buNone/>
              <a:defRPr sz="20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s-ES" dirty="0"/>
              <a:t>Haga clic para modificar los estilos de texto del patrón</a:t>
            </a:r>
          </a:p>
        </p:txBody>
      </p:sp>
      <p:sp>
        <p:nvSpPr>
          <p:cNvPr id="5" name="Date Placeholder 4"/>
          <p:cNvSpPr>
            <a:spLocks noGrp="1"/>
          </p:cNvSpPr>
          <p:nvPr>
            <p:ph type="dt" sz="half" idx="10"/>
          </p:nvPr>
        </p:nvSpPr>
        <p:spPr/>
        <p:txBody>
          <a:bodyPr/>
          <a:lstStyle/>
          <a:p>
            <a:pPr rtl="0"/>
            <a:fld id="{DCA87387-1199-4F13-92EC-EA845724990E}" type="datetime1">
              <a:rPr lang="es-ES" noProof="0" smtClean="0"/>
              <a:t>31/01/2023</a:t>
            </a:fld>
            <a:endParaRPr lang="es-ES" noProof="0" dirty="0"/>
          </a:p>
        </p:txBody>
      </p:sp>
      <p:sp>
        <p:nvSpPr>
          <p:cNvPr id="6" name="Footer Placeholder 5"/>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7" name="Slide Number Placeholder 6"/>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39221854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rtl="0"/>
            <a:fld id="{0277B9E3-6C0A-45A5-BAE5-CD19B242173D}" type="datetime1">
              <a:rPr lang="es-ES" noProof="0" smtClean="0"/>
              <a:t>31/01/2023</a:t>
            </a:fld>
            <a:endParaRPr lang="es-ES" noProof="0" dirty="0"/>
          </a:p>
        </p:txBody>
      </p:sp>
      <p:sp>
        <p:nvSpPr>
          <p:cNvPr id="5" name="Footer Placeholder 4"/>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6" name="Slide Number Placeholder 5"/>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18757247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6"/>
            <a:ext cx="2628900" cy="5811839"/>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1" y="365126"/>
            <a:ext cx="7734300" cy="5811839"/>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rtl="0"/>
            <a:fld id="{AB41DD2C-FA4F-413E-A1B5-23565A0780B7}" type="datetime1">
              <a:rPr lang="es-ES" noProof="0" smtClean="0"/>
              <a:t>31/01/2023</a:t>
            </a:fld>
            <a:endParaRPr lang="es-ES" noProof="0" dirty="0"/>
          </a:p>
        </p:txBody>
      </p:sp>
      <p:sp>
        <p:nvSpPr>
          <p:cNvPr id="5" name="Footer Placeholder 4"/>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6" name="Slide Number Placeholder 5"/>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18589317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co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19999"/>
            <a:ext cx="6840000" cy="810000"/>
          </a:xfrm>
        </p:spPr>
        <p:txBody>
          <a:bodyPr anchor="b" anchorCtr="0">
            <a:normAutofit/>
          </a:bodyPr>
          <a:lstStyle>
            <a:lvl1pPr>
              <a:defRPr sz="2600"/>
            </a:lvl1pPr>
          </a:lstStyle>
          <a:p>
            <a:r>
              <a:rPr lang="es-ES" dirty="0"/>
              <a:t>Ingrese aquí un subtítulo</a:t>
            </a:r>
            <a:endParaRPr lang="en-US" dirty="0"/>
          </a:p>
        </p:txBody>
      </p:sp>
      <p:sp>
        <p:nvSpPr>
          <p:cNvPr id="3" name="Content Placeholder 2"/>
          <p:cNvSpPr>
            <a:spLocks noGrp="1"/>
          </p:cNvSpPr>
          <p:nvPr>
            <p:ph idx="1"/>
          </p:nvPr>
        </p:nvSpPr>
        <p:spPr>
          <a:xfrm>
            <a:off x="720000" y="1620000"/>
            <a:ext cx="6840000" cy="4590000"/>
          </a:xfrm>
        </p:spPr>
        <p:txBody>
          <a:bodyPr/>
          <a:lstStyle>
            <a:lvl1pPr>
              <a:defRPr sz="24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Date Placeholder 3"/>
          <p:cNvSpPr>
            <a:spLocks noGrp="1"/>
          </p:cNvSpPr>
          <p:nvPr>
            <p:ph type="dt" sz="half" idx="10"/>
          </p:nvPr>
        </p:nvSpPr>
        <p:spPr>
          <a:xfrm>
            <a:off x="720000" y="6356351"/>
            <a:ext cx="2743200" cy="365125"/>
          </a:xfrm>
        </p:spPr>
        <p:txBody>
          <a:bodyPr/>
          <a:lstStyle/>
          <a:p>
            <a:pPr rtl="0"/>
            <a:fld id="{0D82DBE2-B5E9-4999-A9C0-55ED93FCE73D}" type="datetime1">
              <a:rPr lang="es-ES" noProof="0" smtClean="0"/>
              <a:t>31/01/2023</a:t>
            </a:fld>
            <a:endParaRPr lang="es-ES" noProof="0" dirty="0"/>
          </a:p>
        </p:txBody>
      </p:sp>
      <p:sp>
        <p:nvSpPr>
          <p:cNvPr id="5" name="Footer Placeholder 4"/>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6" name="Slide Number Placeholder 5"/>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8158087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ítulo y objetos si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19999"/>
            <a:ext cx="10753200" cy="810000"/>
          </a:xfrm>
        </p:spPr>
        <p:txBody>
          <a:bodyPr anchor="b" anchorCtr="0">
            <a:normAutofit/>
          </a:bodyPr>
          <a:lstStyle>
            <a:lvl1pPr>
              <a:defRPr sz="2600"/>
            </a:lvl1pPr>
          </a:lstStyle>
          <a:p>
            <a:r>
              <a:rPr lang="es-ES" dirty="0"/>
              <a:t>Ingrese aquí un subtítulo</a:t>
            </a:r>
            <a:endParaRPr lang="en-US" dirty="0"/>
          </a:p>
        </p:txBody>
      </p:sp>
      <p:sp>
        <p:nvSpPr>
          <p:cNvPr id="3" name="Content Placeholder 2"/>
          <p:cNvSpPr>
            <a:spLocks noGrp="1"/>
          </p:cNvSpPr>
          <p:nvPr>
            <p:ph idx="1"/>
          </p:nvPr>
        </p:nvSpPr>
        <p:spPr>
          <a:xfrm>
            <a:off x="720000" y="1620000"/>
            <a:ext cx="10753200" cy="4590000"/>
          </a:xfrm>
        </p:spPr>
        <p:txBody>
          <a:bodyPr/>
          <a:lstStyle>
            <a:lvl1pPr>
              <a:defRPr sz="24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Date Placeholder 3"/>
          <p:cNvSpPr>
            <a:spLocks noGrp="1"/>
          </p:cNvSpPr>
          <p:nvPr>
            <p:ph type="dt" sz="half" idx="10"/>
          </p:nvPr>
        </p:nvSpPr>
        <p:spPr>
          <a:xfrm>
            <a:off x="720000" y="6356351"/>
            <a:ext cx="2743200" cy="365125"/>
          </a:xfrm>
        </p:spPr>
        <p:txBody>
          <a:bodyPr/>
          <a:lstStyle/>
          <a:p>
            <a:pPr rtl="0"/>
            <a:fld id="{89B7BC24-C90D-4DAD-A6CB-BBA58C4D57BB}" type="datetime1">
              <a:rPr lang="es-ES" noProof="0" smtClean="0"/>
              <a:t>31/01/2023</a:t>
            </a:fld>
            <a:endParaRPr lang="es-ES" noProof="0" dirty="0"/>
          </a:p>
        </p:txBody>
      </p:sp>
      <p:sp>
        <p:nvSpPr>
          <p:cNvPr id="5" name="Footer Placeholder 4"/>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6" name="Slide Number Placeholder 5"/>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5099722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Encabezado de sección co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1709740"/>
            <a:ext cx="6840000" cy="2852737"/>
          </a:xfrm>
        </p:spPr>
        <p:txBody>
          <a:bodyPr anchor="b">
            <a:normAutofit/>
          </a:bodyPr>
          <a:lstStyle>
            <a:lvl1pPr>
              <a:defRPr sz="2600">
                <a:solidFill>
                  <a:schemeClr val="tx1"/>
                </a:solidFill>
              </a:defRPr>
            </a:lvl1pPr>
          </a:lstStyle>
          <a:p>
            <a:r>
              <a:rPr lang="es-ES" dirty="0"/>
              <a:t>Ingrese aquí el subtítulo</a:t>
            </a:r>
            <a:endParaRPr lang="en-US" dirty="0"/>
          </a:p>
        </p:txBody>
      </p:sp>
      <p:sp>
        <p:nvSpPr>
          <p:cNvPr id="3" name="Text Placeholder 2"/>
          <p:cNvSpPr>
            <a:spLocks noGrp="1"/>
          </p:cNvSpPr>
          <p:nvPr>
            <p:ph type="body" idx="1" hasCustomPrompt="1"/>
          </p:nvPr>
        </p:nvSpPr>
        <p:spPr>
          <a:xfrm>
            <a:off x="720000" y="4643020"/>
            <a:ext cx="6840000" cy="1446631"/>
          </a:xfrm>
        </p:spPr>
        <p:txBody>
          <a:bodyPr>
            <a:normAutofit/>
          </a:bodyPr>
          <a:lstStyle>
            <a:lvl1pPr marL="0" indent="0">
              <a:buNone/>
              <a:defRPr sz="2000">
                <a:solidFill>
                  <a:schemeClr val="tx1">
                    <a:lumMod val="75000"/>
                    <a:lumOff val="2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s-ES" dirty="0"/>
              <a:t>Ingrese aquí una breve descripción del alcance</a:t>
            </a:r>
          </a:p>
        </p:txBody>
      </p:sp>
      <p:sp>
        <p:nvSpPr>
          <p:cNvPr id="4" name="Date Placeholder 3"/>
          <p:cNvSpPr>
            <a:spLocks noGrp="1"/>
          </p:cNvSpPr>
          <p:nvPr>
            <p:ph type="dt" sz="half" idx="10"/>
          </p:nvPr>
        </p:nvSpPr>
        <p:spPr/>
        <p:txBody>
          <a:bodyPr/>
          <a:lstStyle/>
          <a:p>
            <a:pPr rtl="0"/>
            <a:fld id="{217D4995-77A4-48E5-92B1-2DC992A39FBB}" type="datetime1">
              <a:rPr lang="es-ES" noProof="0" smtClean="0"/>
              <a:t>31/01/2023</a:t>
            </a:fld>
            <a:endParaRPr lang="es-ES" noProof="0" dirty="0"/>
          </a:p>
        </p:txBody>
      </p:sp>
      <p:sp>
        <p:nvSpPr>
          <p:cNvPr id="5" name="Footer Placeholder 4"/>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6" name="Slide Number Placeholder 5"/>
          <p:cNvSpPr>
            <a:spLocks noGrp="1"/>
          </p:cNvSpPr>
          <p:nvPr>
            <p:ph type="sldNum" sz="quarter" idx="12"/>
          </p:nvPr>
        </p:nvSpPr>
        <p:spPr/>
        <p:txBody>
          <a:bodyPr/>
          <a:lstStyle/>
          <a:p>
            <a:pPr rtl="0"/>
            <a:fld id="{71B7BAC7-FE87-40F6-AA24-4F4685D1B022}" type="slidenum">
              <a:rPr lang="es-ES" noProof="0" smtClean="0"/>
              <a:t>‹#›</a:t>
            </a:fld>
            <a:endParaRPr lang="es-ES" noProof="0" dirty="0"/>
          </a:p>
        </p:txBody>
      </p:sp>
    </p:spTree>
    <p:extLst>
      <p:ext uri="{BB962C8B-B14F-4D97-AF65-F5344CB8AC3E}">
        <p14:creationId xmlns:p14="http://schemas.microsoft.com/office/powerpoint/2010/main" val="333937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Encabezado de sección si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1709740"/>
            <a:ext cx="10753200" cy="2852737"/>
          </a:xfrm>
        </p:spPr>
        <p:txBody>
          <a:bodyPr anchor="b">
            <a:normAutofit/>
          </a:bodyPr>
          <a:lstStyle>
            <a:lvl1pPr>
              <a:defRPr sz="2600">
                <a:solidFill>
                  <a:schemeClr val="tx1"/>
                </a:solidFill>
              </a:defRPr>
            </a:lvl1pPr>
          </a:lstStyle>
          <a:p>
            <a:r>
              <a:rPr lang="es-ES" dirty="0"/>
              <a:t>Ingrese aquí el subtítulo</a:t>
            </a:r>
            <a:endParaRPr lang="en-US" dirty="0"/>
          </a:p>
        </p:txBody>
      </p:sp>
      <p:sp>
        <p:nvSpPr>
          <p:cNvPr id="3" name="Text Placeholder 2"/>
          <p:cNvSpPr>
            <a:spLocks noGrp="1"/>
          </p:cNvSpPr>
          <p:nvPr>
            <p:ph type="body" idx="1" hasCustomPrompt="1"/>
          </p:nvPr>
        </p:nvSpPr>
        <p:spPr>
          <a:xfrm>
            <a:off x="720000" y="4651898"/>
            <a:ext cx="10753200" cy="1437753"/>
          </a:xfrm>
        </p:spPr>
        <p:txBody>
          <a:bodyPr>
            <a:normAutofit/>
          </a:bodyPr>
          <a:lstStyle>
            <a:lvl1pPr marL="0" indent="0">
              <a:buNone/>
              <a:defRPr sz="2000">
                <a:solidFill>
                  <a:schemeClr val="tx1">
                    <a:lumMod val="75000"/>
                    <a:lumOff val="2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s-ES" dirty="0"/>
              <a:t>Ingrese aquí una breve descripción del alcance</a:t>
            </a:r>
          </a:p>
        </p:txBody>
      </p:sp>
      <p:sp>
        <p:nvSpPr>
          <p:cNvPr id="4" name="Date Placeholder 3"/>
          <p:cNvSpPr>
            <a:spLocks noGrp="1"/>
          </p:cNvSpPr>
          <p:nvPr>
            <p:ph type="dt" sz="half" idx="10"/>
          </p:nvPr>
        </p:nvSpPr>
        <p:spPr/>
        <p:txBody>
          <a:bodyPr/>
          <a:lstStyle/>
          <a:p>
            <a:pPr rtl="0"/>
            <a:fld id="{AE8112B3-1F24-452F-80DE-56BF301098EC}" type="datetime1">
              <a:rPr lang="es-ES" noProof="0" smtClean="0"/>
              <a:t>31/01/2023</a:t>
            </a:fld>
            <a:endParaRPr lang="es-ES" noProof="0" dirty="0"/>
          </a:p>
        </p:txBody>
      </p:sp>
      <p:sp>
        <p:nvSpPr>
          <p:cNvPr id="5" name="Footer Placeholder 4"/>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6" name="Slide Number Placeholder 5"/>
          <p:cNvSpPr>
            <a:spLocks noGrp="1"/>
          </p:cNvSpPr>
          <p:nvPr>
            <p:ph type="sldNum" sz="quarter" idx="12"/>
          </p:nvPr>
        </p:nvSpPr>
        <p:spPr/>
        <p:txBody>
          <a:bodyPr/>
          <a:lstStyle/>
          <a:p>
            <a:pPr rtl="0"/>
            <a:fld id="{71B7BAC7-FE87-40F6-AA24-4F4685D1B022}" type="slidenum">
              <a:rPr lang="es-ES" noProof="0" smtClean="0"/>
              <a:t>‹#›</a:t>
            </a:fld>
            <a:endParaRPr lang="es-ES" noProof="0" dirty="0"/>
          </a:p>
        </p:txBody>
      </p:sp>
    </p:spTree>
    <p:extLst>
      <p:ext uri="{BB962C8B-B14F-4D97-AF65-F5344CB8AC3E}">
        <p14:creationId xmlns:p14="http://schemas.microsoft.com/office/powerpoint/2010/main" val="1733040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Dos objetos co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20000"/>
            <a:ext cx="6840000" cy="810000"/>
          </a:xfrm>
        </p:spPr>
        <p:txBody>
          <a:bodyPr anchor="b" anchorCtr="0"/>
          <a:lstStyle>
            <a:lvl1pPr>
              <a:defRPr>
                <a:solidFill>
                  <a:schemeClr val="tx1"/>
                </a:solidFill>
              </a:defRPr>
            </a:lvl1pPr>
          </a:lstStyle>
          <a:p>
            <a:r>
              <a:rPr lang="es-ES" dirty="0"/>
              <a:t>Ingrese aquí el subtítulo</a:t>
            </a:r>
            <a:endParaRPr lang="en-US" dirty="0"/>
          </a:p>
        </p:txBody>
      </p:sp>
      <p:sp>
        <p:nvSpPr>
          <p:cNvPr id="3" name="Content Placeholder 2"/>
          <p:cNvSpPr>
            <a:spLocks noGrp="1"/>
          </p:cNvSpPr>
          <p:nvPr>
            <p:ph sz="half" idx="1"/>
          </p:nvPr>
        </p:nvSpPr>
        <p:spPr>
          <a:xfrm>
            <a:off x="720000" y="1710000"/>
            <a:ext cx="3330000" cy="441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Content Placeholder 3"/>
          <p:cNvSpPr>
            <a:spLocks noGrp="1"/>
          </p:cNvSpPr>
          <p:nvPr>
            <p:ph sz="half" idx="2"/>
          </p:nvPr>
        </p:nvSpPr>
        <p:spPr>
          <a:xfrm>
            <a:off x="4230000" y="1710000"/>
            <a:ext cx="3330000" cy="441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5" name="Date Placeholder 4"/>
          <p:cNvSpPr>
            <a:spLocks noGrp="1"/>
          </p:cNvSpPr>
          <p:nvPr>
            <p:ph type="dt" sz="half" idx="10"/>
          </p:nvPr>
        </p:nvSpPr>
        <p:spPr/>
        <p:txBody>
          <a:bodyPr/>
          <a:lstStyle/>
          <a:p>
            <a:pPr rtl="0"/>
            <a:fld id="{39B46DA2-8C2E-44C4-A865-CD3D33CFD45F}" type="datetime1">
              <a:rPr lang="es-ES" noProof="0" smtClean="0"/>
              <a:t>31/01/2023</a:t>
            </a:fld>
            <a:endParaRPr lang="es-ES" noProof="0" dirty="0"/>
          </a:p>
        </p:txBody>
      </p:sp>
      <p:sp>
        <p:nvSpPr>
          <p:cNvPr id="6" name="Footer Placeholder 5"/>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7" name="Slide Number Placeholder 6"/>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31261679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Dos objetos si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20000"/>
            <a:ext cx="10753200" cy="810000"/>
          </a:xfrm>
        </p:spPr>
        <p:txBody>
          <a:bodyPr anchor="b" anchorCtr="0"/>
          <a:lstStyle>
            <a:lvl1pPr>
              <a:defRPr>
                <a:solidFill>
                  <a:schemeClr val="tx1"/>
                </a:solidFill>
              </a:defRPr>
            </a:lvl1pPr>
          </a:lstStyle>
          <a:p>
            <a:r>
              <a:rPr lang="es-ES" dirty="0"/>
              <a:t>Ingrese aquí el subtítulo</a:t>
            </a:r>
            <a:endParaRPr lang="en-US" dirty="0"/>
          </a:p>
        </p:txBody>
      </p:sp>
      <p:sp>
        <p:nvSpPr>
          <p:cNvPr id="3" name="Content Placeholder 2"/>
          <p:cNvSpPr>
            <a:spLocks noGrp="1"/>
          </p:cNvSpPr>
          <p:nvPr>
            <p:ph sz="half" idx="1"/>
          </p:nvPr>
        </p:nvSpPr>
        <p:spPr>
          <a:xfrm>
            <a:off x="720000" y="1710000"/>
            <a:ext cx="5220000" cy="441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Content Placeholder 3"/>
          <p:cNvSpPr>
            <a:spLocks noGrp="1"/>
          </p:cNvSpPr>
          <p:nvPr>
            <p:ph sz="half" idx="2"/>
          </p:nvPr>
        </p:nvSpPr>
        <p:spPr>
          <a:xfrm>
            <a:off x="6252002" y="1710000"/>
            <a:ext cx="5220000" cy="441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5" name="Date Placeholder 4"/>
          <p:cNvSpPr>
            <a:spLocks noGrp="1"/>
          </p:cNvSpPr>
          <p:nvPr>
            <p:ph type="dt" sz="half" idx="10"/>
          </p:nvPr>
        </p:nvSpPr>
        <p:spPr/>
        <p:txBody>
          <a:bodyPr/>
          <a:lstStyle/>
          <a:p>
            <a:pPr rtl="0"/>
            <a:fld id="{D1525062-C568-4AE5-A98F-45E6D6D3E9AC}" type="datetime1">
              <a:rPr lang="es-ES" noProof="0" smtClean="0"/>
              <a:t>31/01/2023</a:t>
            </a:fld>
            <a:endParaRPr lang="es-ES" noProof="0" dirty="0"/>
          </a:p>
        </p:txBody>
      </p:sp>
      <p:sp>
        <p:nvSpPr>
          <p:cNvPr id="6" name="Footer Placeholder 5"/>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7" name="Slide Number Placeholder 6"/>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9606891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ación co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20000"/>
            <a:ext cx="6840000" cy="810000"/>
          </a:xfrm>
        </p:spPr>
        <p:txBody>
          <a:bodyPr anchor="b" anchorCtr="0"/>
          <a:lstStyle>
            <a:lvl1pPr>
              <a:defRPr>
                <a:solidFill>
                  <a:schemeClr val="tx1"/>
                </a:solidFill>
              </a:defRPr>
            </a:lvl1pPr>
          </a:lstStyle>
          <a:p>
            <a:r>
              <a:rPr lang="es-ES" dirty="0"/>
              <a:t>Ingrese aquí el subtítulo</a:t>
            </a:r>
            <a:endParaRPr lang="en-US" dirty="0"/>
          </a:p>
        </p:txBody>
      </p:sp>
      <p:sp>
        <p:nvSpPr>
          <p:cNvPr id="3" name="Text Placeholder 2"/>
          <p:cNvSpPr>
            <a:spLocks noGrp="1"/>
          </p:cNvSpPr>
          <p:nvPr>
            <p:ph type="body" idx="1" hasCustomPrompt="1"/>
          </p:nvPr>
        </p:nvSpPr>
        <p:spPr>
          <a:xfrm>
            <a:off x="719999" y="1681163"/>
            <a:ext cx="3330000" cy="823912"/>
          </a:xfrm>
        </p:spPr>
        <p:txBody>
          <a:bodyPr anchor="b">
            <a:noAutofit/>
          </a:bodyPr>
          <a:lstStyle>
            <a:lvl1pPr marL="0" indent="0">
              <a:buNone/>
              <a:defRPr sz="2400" b="0">
                <a:solidFill>
                  <a:schemeClr val="tx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s-ES" dirty="0"/>
              <a:t>Subtítulo primer elemento</a:t>
            </a:r>
          </a:p>
        </p:txBody>
      </p:sp>
      <p:sp>
        <p:nvSpPr>
          <p:cNvPr id="4" name="Content Placeholder 3"/>
          <p:cNvSpPr>
            <a:spLocks noGrp="1"/>
          </p:cNvSpPr>
          <p:nvPr>
            <p:ph sz="half" idx="2"/>
          </p:nvPr>
        </p:nvSpPr>
        <p:spPr>
          <a:xfrm>
            <a:off x="719999" y="2656238"/>
            <a:ext cx="3330000" cy="3481762"/>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5" name="Text Placeholder 4"/>
          <p:cNvSpPr>
            <a:spLocks noGrp="1"/>
          </p:cNvSpPr>
          <p:nvPr>
            <p:ph type="body" sz="quarter" idx="3" hasCustomPrompt="1"/>
          </p:nvPr>
        </p:nvSpPr>
        <p:spPr>
          <a:xfrm>
            <a:off x="4230000" y="1696688"/>
            <a:ext cx="3330000" cy="823912"/>
          </a:xfrm>
        </p:spPr>
        <p:txBody>
          <a:bodyPr anchor="b"/>
          <a:lstStyle>
            <a:lvl1pPr marL="0" indent="0">
              <a:buNone/>
              <a:defRPr sz="2400" b="0">
                <a:solidFill>
                  <a:schemeClr val="tx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s-ES" dirty="0"/>
              <a:t>Subtítulo segundo elemento</a:t>
            </a:r>
          </a:p>
        </p:txBody>
      </p:sp>
      <p:sp>
        <p:nvSpPr>
          <p:cNvPr id="6" name="Content Placeholder 5"/>
          <p:cNvSpPr>
            <a:spLocks noGrp="1"/>
          </p:cNvSpPr>
          <p:nvPr>
            <p:ph sz="quarter" idx="4"/>
          </p:nvPr>
        </p:nvSpPr>
        <p:spPr>
          <a:xfrm>
            <a:off x="4230000" y="2687287"/>
            <a:ext cx="3330000" cy="3466237"/>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7" name="Date Placeholder 6"/>
          <p:cNvSpPr>
            <a:spLocks noGrp="1"/>
          </p:cNvSpPr>
          <p:nvPr>
            <p:ph type="dt" sz="half" idx="10"/>
          </p:nvPr>
        </p:nvSpPr>
        <p:spPr/>
        <p:txBody>
          <a:bodyPr/>
          <a:lstStyle/>
          <a:p>
            <a:pPr rtl="0"/>
            <a:fld id="{8EBA81B0-EA87-4E7B-A74D-942650D6BCED}" type="datetime1">
              <a:rPr lang="es-ES" noProof="0" smtClean="0"/>
              <a:t>31/01/2023</a:t>
            </a:fld>
            <a:endParaRPr lang="es-ES" noProof="0" dirty="0"/>
          </a:p>
        </p:txBody>
      </p:sp>
      <p:sp>
        <p:nvSpPr>
          <p:cNvPr id="8" name="Footer Placeholder 7"/>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9" name="Slide Number Placeholder 8"/>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34608163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ación si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20000"/>
            <a:ext cx="10753200" cy="810000"/>
          </a:xfrm>
        </p:spPr>
        <p:txBody>
          <a:bodyPr anchor="b" anchorCtr="0"/>
          <a:lstStyle>
            <a:lvl1pPr>
              <a:defRPr>
                <a:solidFill>
                  <a:schemeClr val="tx1"/>
                </a:solidFill>
              </a:defRPr>
            </a:lvl1pPr>
          </a:lstStyle>
          <a:p>
            <a:r>
              <a:rPr lang="es-ES" dirty="0"/>
              <a:t>Ingrese aquí el subtítulo</a:t>
            </a:r>
            <a:endParaRPr lang="en-US" dirty="0"/>
          </a:p>
        </p:txBody>
      </p:sp>
      <p:sp>
        <p:nvSpPr>
          <p:cNvPr id="3" name="Text Placeholder 2"/>
          <p:cNvSpPr>
            <a:spLocks noGrp="1"/>
          </p:cNvSpPr>
          <p:nvPr>
            <p:ph type="body" idx="1" hasCustomPrompt="1"/>
          </p:nvPr>
        </p:nvSpPr>
        <p:spPr>
          <a:xfrm>
            <a:off x="719999" y="1681163"/>
            <a:ext cx="5220000" cy="823912"/>
          </a:xfrm>
        </p:spPr>
        <p:txBody>
          <a:bodyPr anchor="b">
            <a:noAutofit/>
          </a:bodyPr>
          <a:lstStyle>
            <a:lvl1pPr marL="0" indent="0">
              <a:buNone/>
              <a:defRPr sz="2400" b="0">
                <a:solidFill>
                  <a:schemeClr val="tx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s-ES" dirty="0"/>
              <a:t>Subtítulo primer elemento</a:t>
            </a:r>
          </a:p>
        </p:txBody>
      </p:sp>
      <p:sp>
        <p:nvSpPr>
          <p:cNvPr id="4" name="Content Placeholder 3"/>
          <p:cNvSpPr>
            <a:spLocks noGrp="1"/>
          </p:cNvSpPr>
          <p:nvPr>
            <p:ph sz="half" idx="2"/>
          </p:nvPr>
        </p:nvSpPr>
        <p:spPr>
          <a:xfrm>
            <a:off x="719999" y="2656237"/>
            <a:ext cx="5220000" cy="3481763"/>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5" name="Text Placeholder 4"/>
          <p:cNvSpPr>
            <a:spLocks noGrp="1"/>
          </p:cNvSpPr>
          <p:nvPr>
            <p:ph type="body" sz="quarter" idx="3" hasCustomPrompt="1"/>
          </p:nvPr>
        </p:nvSpPr>
        <p:spPr>
          <a:xfrm>
            <a:off x="6252000" y="1681163"/>
            <a:ext cx="5220000" cy="823912"/>
          </a:xfrm>
        </p:spPr>
        <p:txBody>
          <a:bodyPr anchor="b"/>
          <a:lstStyle>
            <a:lvl1pPr marL="0" indent="0">
              <a:buNone/>
              <a:defRPr sz="2400" b="0">
                <a:solidFill>
                  <a:schemeClr val="tx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s-ES" dirty="0"/>
              <a:t>Subtítulo segundo elemento</a:t>
            </a:r>
          </a:p>
        </p:txBody>
      </p:sp>
      <p:sp>
        <p:nvSpPr>
          <p:cNvPr id="6" name="Content Placeholder 5"/>
          <p:cNvSpPr>
            <a:spLocks noGrp="1"/>
          </p:cNvSpPr>
          <p:nvPr>
            <p:ph sz="quarter" idx="4"/>
          </p:nvPr>
        </p:nvSpPr>
        <p:spPr>
          <a:xfrm>
            <a:off x="6252000" y="2656238"/>
            <a:ext cx="5220000" cy="3481763"/>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7" name="Date Placeholder 6"/>
          <p:cNvSpPr>
            <a:spLocks noGrp="1"/>
          </p:cNvSpPr>
          <p:nvPr>
            <p:ph type="dt" sz="half" idx="10"/>
          </p:nvPr>
        </p:nvSpPr>
        <p:spPr/>
        <p:txBody>
          <a:bodyPr/>
          <a:lstStyle/>
          <a:p>
            <a:pPr rtl="0"/>
            <a:fld id="{F6653BDA-CE15-46D4-A5A4-C9E9758DEFB2}" type="datetime1">
              <a:rPr lang="es-ES" noProof="0" smtClean="0"/>
              <a:t>31/01/2023</a:t>
            </a:fld>
            <a:endParaRPr lang="es-ES" noProof="0" dirty="0"/>
          </a:p>
        </p:txBody>
      </p:sp>
      <p:sp>
        <p:nvSpPr>
          <p:cNvPr id="8" name="Footer Placeholder 7"/>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9" name="Slide Number Placeholder 8"/>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42839666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20000" y="720000"/>
            <a:ext cx="6840000" cy="2160000"/>
          </a:xfrm>
          <a:prstGeom prst="rect">
            <a:avLst/>
          </a:prstGeom>
        </p:spPr>
        <p:txBody>
          <a:bodyPr vert="horz" lIns="91440" tIns="45720" rIns="91440" bIns="45720" rtlCol="0" anchor="t" anchorCtr="0">
            <a:normAutofit/>
          </a:bodyPr>
          <a:lstStyle/>
          <a:p>
            <a:r>
              <a:rPr lang="es-ES" dirty="0"/>
              <a:t>Haga clic para modificar el estilo de título del patrón</a:t>
            </a:r>
            <a:endParaRPr lang="en-US" dirty="0"/>
          </a:p>
        </p:txBody>
      </p:sp>
      <p:sp>
        <p:nvSpPr>
          <p:cNvPr id="3" name="Text Placeholder 2"/>
          <p:cNvSpPr>
            <a:spLocks noGrp="1"/>
          </p:cNvSpPr>
          <p:nvPr>
            <p:ph type="body" idx="1"/>
          </p:nvPr>
        </p:nvSpPr>
        <p:spPr>
          <a:xfrm>
            <a:off x="720000" y="2880000"/>
            <a:ext cx="6840000" cy="2160000"/>
          </a:xfrm>
          <a:prstGeom prst="rect">
            <a:avLst/>
          </a:prstGeom>
        </p:spPr>
        <p:txBody>
          <a:bodyPr vert="horz" lIns="91440" tIns="45720" rIns="91440" bIns="45720" rtlCol="0">
            <a:normAutofit/>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Date Placeholder 3"/>
          <p:cNvSpPr>
            <a:spLocks noGrp="1"/>
          </p:cNvSpPr>
          <p:nvPr>
            <p:ph type="dt" sz="half" idx="2"/>
          </p:nvPr>
        </p:nvSpPr>
        <p:spPr>
          <a:xfrm>
            <a:off x="7200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72696FBB-EB5C-4293-9014-59E70AE1A5E6}" type="datetime1">
              <a:rPr lang="es-ES" noProof="0" smtClean="0"/>
              <a:t>31/01/2023</a:t>
            </a:fld>
            <a:endParaRPr lang="es-ES" noProof="0" dirty="0"/>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r>
              <a:rPr lang="es-CO" noProof="0"/>
              <a:t>Escuela Colombiana de Ingeniería Julio Garavito</a:t>
            </a:r>
            <a:endParaRPr lang="es-ES" noProof="0" dirty="0"/>
          </a:p>
        </p:txBody>
      </p:sp>
      <p:sp>
        <p:nvSpPr>
          <p:cNvPr id="6" name="Slide Number Placeholder 5"/>
          <p:cNvSpPr>
            <a:spLocks noGrp="1"/>
          </p:cNvSpPr>
          <p:nvPr>
            <p:ph type="sldNum" sz="quarter" idx="4"/>
          </p:nvPr>
        </p:nvSpPr>
        <p:spPr>
          <a:xfrm>
            <a:off x="87288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2162769115"/>
      </p:ext>
    </p:extLst>
  </p:cSld>
  <p:clrMap bg1="lt1" tx1="dk1" bg2="lt2" tx2="dk2" accent1="accent1" accent2="accent2" accent3="accent3" accent4="accent4" accent5="accent5" accent6="accent6" hlink="hlink" folHlink="folHlink"/>
  <p:sldLayoutIdLst>
    <p:sldLayoutId id="2147483779" r:id="rId1"/>
    <p:sldLayoutId id="2147483780" r:id="rId2"/>
    <p:sldLayoutId id="2147483790" r:id="rId3"/>
    <p:sldLayoutId id="2147483781" r:id="rId4"/>
    <p:sldLayoutId id="2147483791" r:id="rId5"/>
    <p:sldLayoutId id="2147483782" r:id="rId6"/>
    <p:sldLayoutId id="2147483792" r:id="rId7"/>
    <p:sldLayoutId id="2147483783" r:id="rId8"/>
    <p:sldLayoutId id="2147483793" r:id="rId9"/>
    <p:sldLayoutId id="2147483784" r:id="rId10"/>
    <p:sldLayoutId id="2147483794" r:id="rId11"/>
    <p:sldLayoutId id="2147483785" r:id="rId12"/>
    <p:sldLayoutId id="2147483786" r:id="rId13"/>
    <p:sldLayoutId id="2147483787" r:id="rId14"/>
    <p:sldLayoutId id="2147483795" r:id="rId15"/>
    <p:sldLayoutId id="2147483788" r:id="rId16"/>
    <p:sldLayoutId id="2147483789"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377" rtl="0" eaLnBrk="1" latinLnBrk="0" hangingPunct="1">
        <a:lnSpc>
          <a:spcPct val="90000"/>
        </a:lnSpc>
        <a:spcBef>
          <a:spcPct val="0"/>
        </a:spcBef>
        <a:buNone/>
        <a:defRPr sz="26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7.sv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9.sv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sv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FFE5A-2FB8-AE9F-1D0D-204792F34E4D}"/>
              </a:ext>
            </a:extLst>
          </p:cNvPr>
          <p:cNvSpPr>
            <a:spLocks noGrp="1"/>
          </p:cNvSpPr>
          <p:nvPr>
            <p:ph type="title"/>
          </p:nvPr>
        </p:nvSpPr>
        <p:spPr>
          <a:xfrm>
            <a:off x="1102633" y="2809876"/>
            <a:ext cx="9986734" cy="1238247"/>
          </a:xfrm>
        </p:spPr>
        <p:txBody>
          <a:bodyPr anchor="t" anchorCtr="0">
            <a:noAutofit/>
          </a:bodyPr>
          <a:lstStyle/>
          <a:p>
            <a:pPr algn="ctr"/>
            <a:r>
              <a:rPr lang="es-ES" sz="3600" b="1" dirty="0">
                <a:effectLst/>
                <a:latin typeface="Segoe UI" panose="020B0502040204020203" pitchFamily="34" charset="0"/>
                <a:ea typeface="Calibri" panose="020F0502020204030204" pitchFamily="34" charset="0"/>
                <a:cs typeface="Segoe UI" panose="020B0502040204020203" pitchFamily="34" charset="0"/>
              </a:rPr>
              <a:t>Relleno de sumideros</a:t>
            </a:r>
            <a:r>
              <a:rPr lang="es-ES" sz="3600" dirty="0">
                <a:effectLst/>
                <a:latin typeface="Segoe UI" panose="020B0502040204020203" pitchFamily="34" charset="0"/>
                <a:ea typeface="Calibri" panose="020F0502020204030204" pitchFamily="34" charset="0"/>
                <a:cs typeface="Segoe UI" panose="020B0502040204020203" pitchFamily="34" charset="0"/>
              </a:rPr>
              <a:t> o depresiones en modelos digitales de elevación – </a:t>
            </a:r>
            <a:r>
              <a:rPr lang="es-ES" sz="3600" b="1" dirty="0" err="1">
                <a:effectLst/>
                <a:latin typeface="Segoe UI" panose="020B0502040204020203" pitchFamily="34" charset="0"/>
                <a:ea typeface="Calibri" panose="020F0502020204030204" pitchFamily="34" charset="0"/>
                <a:cs typeface="Segoe UI" panose="020B0502040204020203" pitchFamily="34" charset="0"/>
              </a:rPr>
              <a:t>Fill</a:t>
            </a:r>
            <a:r>
              <a:rPr lang="es-ES" sz="3600" b="1" dirty="0">
                <a:effectLst/>
                <a:latin typeface="Segoe UI" panose="020B0502040204020203" pitchFamily="34" charset="0"/>
                <a:ea typeface="Calibri" panose="020F0502020204030204" pitchFamily="34" charset="0"/>
                <a:cs typeface="Segoe UI" panose="020B0502040204020203" pitchFamily="34" charset="0"/>
              </a:rPr>
              <a:t> </a:t>
            </a:r>
            <a:r>
              <a:rPr lang="es-ES" sz="3600" b="1" dirty="0" err="1">
                <a:effectLst/>
                <a:latin typeface="Segoe UI" panose="020B0502040204020203" pitchFamily="34" charset="0"/>
                <a:ea typeface="Calibri" panose="020F0502020204030204" pitchFamily="34" charset="0"/>
                <a:cs typeface="Segoe UI" panose="020B0502040204020203" pitchFamily="34" charset="0"/>
              </a:rPr>
              <a:t>Sinks</a:t>
            </a:r>
            <a:endParaRPr lang="en-US" sz="3600" dirty="0">
              <a:latin typeface="Segoe UI" panose="020B0502040204020203" pitchFamily="34" charset="0"/>
              <a:cs typeface="Segoe UI" panose="020B0502040204020203" pitchFamily="34" charset="0"/>
            </a:endParaRPr>
          </a:p>
        </p:txBody>
      </p:sp>
      <p:sp>
        <p:nvSpPr>
          <p:cNvPr id="10" name="Title 1">
            <a:extLst>
              <a:ext uri="{FF2B5EF4-FFF2-40B4-BE49-F238E27FC236}">
                <a16:creationId xmlns:a16="http://schemas.microsoft.com/office/drawing/2014/main" id="{1DB9E084-28B8-DC3F-A193-7DE7F45A04E2}"/>
              </a:ext>
            </a:extLst>
          </p:cNvPr>
          <p:cNvSpPr txBox="1">
            <a:spLocks/>
          </p:cNvSpPr>
          <p:nvPr/>
        </p:nvSpPr>
        <p:spPr>
          <a:xfrm>
            <a:off x="0" y="6410961"/>
            <a:ext cx="12192000" cy="447039"/>
          </a:xfrm>
          <a:prstGeom prst="rect">
            <a:avLst/>
          </a:prstGeom>
        </p:spPr>
        <p:txBody>
          <a:bodyPr vert="horz" lIns="91440" tIns="45720" rIns="91440" bIns="45720" rtlCol="0" anchor="ctr" anchorCtr="0">
            <a:no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r"/>
            <a:r>
              <a:rPr lang="en-US" sz="2000" dirty="0">
                <a:solidFill>
                  <a:schemeClr val="bg1">
                    <a:lumMod val="25000"/>
                  </a:schemeClr>
                </a:solidFill>
                <a:latin typeface="+mn-lt"/>
                <a:ea typeface="Segoe UI Black" panose="020B0A02040204020203" pitchFamily="34" charset="0"/>
                <a:cs typeface="Segoe UI" panose="020B0502040204020203" pitchFamily="34" charset="0"/>
              </a:rPr>
              <a:t>github.com/rcfdtools/R.LTWB</a:t>
            </a:r>
            <a:endParaRPr lang="es-CO" sz="2000" dirty="0">
              <a:solidFill>
                <a:schemeClr val="bg1">
                  <a:lumMod val="25000"/>
                </a:schemeClr>
              </a:solidFill>
              <a:latin typeface="+mn-lt"/>
            </a:endParaRPr>
          </a:p>
        </p:txBody>
      </p:sp>
      <p:pic>
        <p:nvPicPr>
          <p:cNvPr id="6" name="Graphic 5">
            <a:extLst>
              <a:ext uri="{FF2B5EF4-FFF2-40B4-BE49-F238E27FC236}">
                <a16:creationId xmlns:a16="http://schemas.microsoft.com/office/drawing/2014/main" id="{2AD67B17-5A76-A6EC-F317-9014601168F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70000" y="270000"/>
            <a:ext cx="1800000" cy="618504"/>
          </a:xfrm>
          <a:prstGeom prst="rect">
            <a:avLst/>
          </a:prstGeom>
        </p:spPr>
      </p:pic>
    </p:spTree>
    <p:extLst>
      <p:ext uri="{BB962C8B-B14F-4D97-AF65-F5344CB8AC3E}">
        <p14:creationId xmlns:p14="http://schemas.microsoft.com/office/powerpoint/2010/main" val="3896129441"/>
      </p:ext>
    </p:extLst>
  </p:cSld>
  <p:clrMapOvr>
    <a:masterClrMapping/>
  </p:clrMapOvr>
  <mc:AlternateContent xmlns:mc="http://schemas.openxmlformats.org/markup-compatibility/2006">
    <mc:Choice xmlns:p14="http://schemas.microsoft.com/office/powerpoint/2010/main" Requires="p14">
      <p:transition spd="med" p14:dur="700" advTm="5995">
        <p:fade/>
      </p:transition>
    </mc:Choice>
    <mc:Fallback>
      <p:transition spd="med" advTm="5995">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 descr="R.LTWB">
            <a:extLst>
              <a:ext uri="{FF2B5EF4-FFF2-40B4-BE49-F238E27FC236}">
                <a16:creationId xmlns:a16="http://schemas.microsoft.com/office/drawing/2014/main" id="{A7624E81-187C-2DCB-8A8E-58DA5AF0B3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R.LTWB">
            <a:extLst>
              <a:ext uri="{FF2B5EF4-FFF2-40B4-BE49-F238E27FC236}">
                <a16:creationId xmlns:a16="http://schemas.microsoft.com/office/drawing/2014/main" id="{F85E571B-C4C2-81FE-B1E5-4207FA39275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419" y="2673831"/>
            <a:ext cx="9977436" cy="39134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6613258"/>
      </p:ext>
    </p:extLst>
  </p:cSld>
  <p:clrMapOvr>
    <a:masterClrMapping/>
  </p:clrMapOvr>
  <mc:AlternateContent xmlns:mc="http://schemas.openxmlformats.org/markup-compatibility/2006">
    <mc:Choice xmlns:p14="http://schemas.microsoft.com/office/powerpoint/2010/main" Requires="p14">
      <p:transition spd="med" p14:dur="700" advTm="7685">
        <p:fade/>
      </p:transition>
    </mc:Choice>
    <mc:Fallback>
      <p:transition spd="med" advTm="7685">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R.LTWB">
            <a:extLst>
              <a:ext uri="{FF2B5EF4-FFF2-40B4-BE49-F238E27FC236}">
                <a16:creationId xmlns:a16="http://schemas.microsoft.com/office/drawing/2014/main" id="{7E067750-6025-EF8A-2E4C-DA8B256345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4006763"/>
      </p:ext>
    </p:extLst>
  </p:cSld>
  <p:clrMapOvr>
    <a:masterClrMapping/>
  </p:clrMapOvr>
  <mc:AlternateContent xmlns:mc="http://schemas.openxmlformats.org/markup-compatibility/2006">
    <mc:Choice xmlns:p14="http://schemas.microsoft.com/office/powerpoint/2010/main" Requires="p14">
      <p:transition spd="med" p14:dur="700" advTm="11990">
        <p:fade/>
      </p:transition>
    </mc:Choice>
    <mc:Fallback>
      <p:transition spd="med" advTm="1199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R.LTWB">
            <a:extLst>
              <a:ext uri="{FF2B5EF4-FFF2-40B4-BE49-F238E27FC236}">
                <a16:creationId xmlns:a16="http://schemas.microsoft.com/office/drawing/2014/main" id="{77679B79-DE75-0163-E5C2-CD8093BA07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708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2574865"/>
      </p:ext>
    </p:extLst>
  </p:cSld>
  <p:clrMapOvr>
    <a:masterClrMapping/>
  </p:clrMapOvr>
  <mc:AlternateContent xmlns:mc="http://schemas.openxmlformats.org/markup-compatibility/2006">
    <mc:Choice xmlns:p14="http://schemas.microsoft.com/office/powerpoint/2010/main" Requires="p14">
      <p:transition spd="med" p14:dur="700" advTm="5542">
        <p:fade/>
      </p:transition>
    </mc:Choice>
    <mc:Fallback>
      <p:transition spd="med" advTm="5542">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F1C5F-080A-39E7-EE8E-E3BC1FA08D55}"/>
              </a:ext>
            </a:extLst>
          </p:cNvPr>
          <p:cNvSpPr txBox="1">
            <a:spLocks/>
          </p:cNvSpPr>
          <p:nvPr/>
        </p:nvSpPr>
        <p:spPr>
          <a:xfrm>
            <a:off x="1402276" y="3120286"/>
            <a:ext cx="9387447" cy="617427"/>
          </a:xfrm>
          <a:prstGeom prst="rect">
            <a:avLst/>
          </a:prstGeom>
        </p:spPr>
        <p:txBody>
          <a:bodyPr vert="horz" lIns="91440" tIns="45720" rIns="91440" bIns="45720" rtlCol="0" anchor="b" anchorCtr="0">
            <a:no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ctr"/>
            <a:r>
              <a:rPr lang="es-ES" sz="3200" dirty="0">
                <a:latin typeface="Segoe UI" panose="020B0502040204020203" pitchFamily="34" charset="0"/>
                <a:ea typeface="Calibri" panose="020F0502020204030204" pitchFamily="34" charset="0"/>
                <a:cs typeface="Segoe UI" panose="020B0502040204020203" pitchFamily="34" charset="0"/>
              </a:rPr>
              <a:t>Actividades</a:t>
            </a:r>
            <a:r>
              <a:rPr lang="es-ES" sz="3200" b="1" dirty="0">
                <a:latin typeface="Segoe UI" panose="020B0502040204020203" pitchFamily="34" charset="0"/>
                <a:ea typeface="Calibri" panose="020F0502020204030204" pitchFamily="34" charset="0"/>
                <a:cs typeface="Segoe UI" panose="020B0502040204020203" pitchFamily="34" charset="0"/>
              </a:rPr>
              <a:t> complementarias</a:t>
            </a:r>
            <a:endParaRPr lang="en-US" sz="32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729131747"/>
      </p:ext>
    </p:extLst>
  </p:cSld>
  <p:clrMapOvr>
    <a:masterClrMapping/>
  </p:clrMapOvr>
  <mc:AlternateContent xmlns:mc="http://schemas.openxmlformats.org/markup-compatibility/2006">
    <mc:Choice xmlns:p14="http://schemas.microsoft.com/office/powerpoint/2010/main" Requires="p14">
      <p:transition spd="med" p14:dur="700" advTm="2894">
        <p:fade/>
      </p:transition>
    </mc:Choice>
    <mc:Fallback>
      <p:transition spd="med" advTm="2894">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itle 1">
            <a:extLst>
              <a:ext uri="{FF2B5EF4-FFF2-40B4-BE49-F238E27FC236}">
                <a16:creationId xmlns:a16="http://schemas.microsoft.com/office/drawing/2014/main" id="{A27D5E8D-9945-76BF-9902-32BFD1840804}"/>
              </a:ext>
            </a:extLst>
          </p:cNvPr>
          <p:cNvSpPr>
            <a:spLocks noGrp="1"/>
          </p:cNvSpPr>
          <p:nvPr>
            <p:ph type="title"/>
          </p:nvPr>
        </p:nvSpPr>
        <p:spPr>
          <a:xfrm>
            <a:off x="2401703" y="2758888"/>
            <a:ext cx="7388593" cy="1481418"/>
          </a:xfrm>
        </p:spPr>
        <p:txBody>
          <a:bodyPr anchor="t" anchorCtr="0">
            <a:noAutofit/>
          </a:bodyPr>
          <a:lstStyle/>
          <a:p>
            <a:pPr algn="ctr"/>
            <a:r>
              <a:rPr lang="es-CO" sz="2400" dirty="0">
                <a:effectLst/>
                <a:latin typeface="Segoe UI" panose="020B0502040204020203" pitchFamily="34" charset="0"/>
                <a:ea typeface="Calibri" panose="020F0502020204030204" pitchFamily="34" charset="0"/>
                <a:cs typeface="Segoe UI" panose="020B0502040204020203" pitchFamily="34" charset="0"/>
              </a:rPr>
              <a:t>En la guía de clase, se encuentran listadas las </a:t>
            </a:r>
            <a:r>
              <a:rPr lang="es-CO" sz="2400" b="1" dirty="0">
                <a:effectLst/>
                <a:latin typeface="Segoe UI" panose="020B0502040204020203" pitchFamily="34" charset="0"/>
                <a:ea typeface="Calibri" panose="020F0502020204030204" pitchFamily="34" charset="0"/>
                <a:cs typeface="Segoe UI" panose="020B0502040204020203" pitchFamily="34" charset="0"/>
              </a:rPr>
              <a:t>actividades adicionales</a:t>
            </a:r>
            <a:r>
              <a:rPr lang="es-CO" sz="2400" dirty="0">
                <a:effectLst/>
                <a:latin typeface="Segoe UI" panose="020B0502040204020203" pitchFamily="34" charset="0"/>
                <a:ea typeface="Calibri" panose="020F0502020204030204" pitchFamily="34" charset="0"/>
                <a:cs typeface="Segoe UI" panose="020B0502040204020203" pitchFamily="34" charset="0"/>
              </a:rPr>
              <a:t> que los estudiantes deben desarrollar y documentar para </a:t>
            </a:r>
            <a:r>
              <a:rPr lang="es-CO" sz="2400" b="1" dirty="0">
                <a:effectLst/>
                <a:latin typeface="Segoe UI" panose="020B0502040204020203" pitchFamily="34" charset="0"/>
                <a:ea typeface="Calibri" panose="020F0502020204030204" pitchFamily="34" charset="0"/>
                <a:cs typeface="Segoe UI" panose="020B0502040204020203" pitchFamily="34" charset="0"/>
              </a:rPr>
              <a:t>complementar</a:t>
            </a:r>
            <a:r>
              <a:rPr lang="es-CO" sz="2400" dirty="0">
                <a:effectLst/>
                <a:latin typeface="Segoe UI" panose="020B0502040204020203" pitchFamily="34" charset="0"/>
                <a:ea typeface="Calibri" panose="020F0502020204030204" pitchFamily="34" charset="0"/>
                <a:cs typeface="Segoe UI" panose="020B0502040204020203" pitchFamily="34" charset="0"/>
              </a:rPr>
              <a:t> los </a:t>
            </a:r>
            <a:r>
              <a:rPr lang="es-CO" sz="2400" b="1" dirty="0">
                <a:effectLst/>
                <a:latin typeface="Segoe UI" panose="020B0502040204020203" pitchFamily="34" charset="0"/>
                <a:ea typeface="Calibri" panose="020F0502020204030204" pitchFamily="34" charset="0"/>
                <a:cs typeface="Segoe UI" panose="020B0502040204020203" pitchFamily="34" charset="0"/>
              </a:rPr>
              <a:t>conocimientos y alcances</a:t>
            </a:r>
            <a:r>
              <a:rPr lang="es-CO" sz="2400" dirty="0">
                <a:effectLst/>
                <a:latin typeface="Segoe UI" panose="020B0502040204020203" pitchFamily="34" charset="0"/>
                <a:ea typeface="Calibri" panose="020F0502020204030204" pitchFamily="34" charset="0"/>
                <a:cs typeface="Segoe UI" panose="020B0502040204020203" pitchFamily="34" charset="0"/>
              </a:rPr>
              <a:t> definidos en este curso.</a:t>
            </a:r>
            <a:br>
              <a:rPr lang="es-CO" sz="2400" dirty="0">
                <a:effectLst/>
                <a:latin typeface="Segoe UI" panose="020B0502040204020203" pitchFamily="34" charset="0"/>
                <a:ea typeface="Calibri" panose="020F0502020204030204" pitchFamily="34" charset="0"/>
                <a:cs typeface="Segoe UI" panose="020B0502040204020203" pitchFamily="34" charset="0"/>
              </a:rPr>
            </a:br>
            <a:endParaRPr lang="es-CO" sz="2400" dirty="0">
              <a:effectLst/>
              <a:latin typeface="Segoe UI" panose="020B0502040204020203" pitchFamily="34" charset="0"/>
              <a:ea typeface="Calibri" panose="020F0502020204030204" pitchFamily="34" charset="0"/>
              <a:cs typeface="Segoe UI" panose="020B0502040204020203" pitchFamily="34" charset="0"/>
            </a:endParaRPr>
          </a:p>
        </p:txBody>
      </p:sp>
      <p:pic>
        <p:nvPicPr>
          <p:cNvPr id="3" name="Graphic 2" descr="Pencil outline">
            <a:extLst>
              <a:ext uri="{FF2B5EF4-FFF2-40B4-BE49-F238E27FC236}">
                <a16:creationId xmlns:a16="http://schemas.microsoft.com/office/drawing/2014/main" id="{5F08D159-B017-469F-903F-B7D69E2885A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35999" y="2038888"/>
            <a:ext cx="720000" cy="720000"/>
          </a:xfrm>
          <a:prstGeom prst="rect">
            <a:avLst/>
          </a:prstGeom>
        </p:spPr>
      </p:pic>
    </p:spTree>
    <p:extLst>
      <p:ext uri="{BB962C8B-B14F-4D97-AF65-F5344CB8AC3E}">
        <p14:creationId xmlns:p14="http://schemas.microsoft.com/office/powerpoint/2010/main" val="151575987"/>
      </p:ext>
    </p:extLst>
  </p:cSld>
  <p:clrMapOvr>
    <a:masterClrMapping/>
  </p:clrMapOvr>
  <mc:AlternateContent xmlns:mc="http://schemas.openxmlformats.org/markup-compatibility/2006">
    <mc:Choice xmlns:p14="http://schemas.microsoft.com/office/powerpoint/2010/main" Requires="p14">
      <p:transition spd="med" p14:dur="700" advTm="10819">
        <p:fade/>
      </p:transition>
    </mc:Choice>
    <mc:Fallback>
      <p:transition spd="med" advTm="10819">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itle 1">
            <a:extLst>
              <a:ext uri="{FF2B5EF4-FFF2-40B4-BE49-F238E27FC236}">
                <a16:creationId xmlns:a16="http://schemas.microsoft.com/office/drawing/2014/main" id="{A27D5E8D-9945-76BF-9902-32BFD1840804}"/>
              </a:ext>
            </a:extLst>
          </p:cNvPr>
          <p:cNvSpPr>
            <a:spLocks noGrp="1"/>
          </p:cNvSpPr>
          <p:nvPr>
            <p:ph type="title"/>
          </p:nvPr>
        </p:nvSpPr>
        <p:spPr>
          <a:xfrm>
            <a:off x="1955518" y="3017884"/>
            <a:ext cx="8280964" cy="1661692"/>
          </a:xfrm>
        </p:spPr>
        <p:txBody>
          <a:bodyPr anchor="t" anchorCtr="0">
            <a:normAutofit fontScale="90000"/>
          </a:bodyPr>
          <a:lstStyle/>
          <a:p>
            <a:pPr algn="ctr"/>
            <a:r>
              <a:rPr lang="es-CO" sz="2400" i="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Para completar </a:t>
            </a:r>
            <a:r>
              <a:rPr lang="es-ES" sz="2400" i="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el relleno de sumideros en modelos digitales de elevación</a:t>
            </a:r>
            <a:r>
              <a:rPr lang="es-CO" sz="2400" i="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 consulta la guía de clase detallada de esta actividad. Si necesitas ayuda, da clic en el enlace Ayuda o Colabora, que se encuentra en el enlace adjunto de la descripción.</a:t>
            </a:r>
          </a:p>
        </p:txBody>
      </p:sp>
      <p:pic>
        <p:nvPicPr>
          <p:cNvPr id="7" name="Graphic 6" descr="Brain in head outline">
            <a:extLst>
              <a:ext uri="{FF2B5EF4-FFF2-40B4-BE49-F238E27FC236}">
                <a16:creationId xmlns:a16="http://schemas.microsoft.com/office/drawing/2014/main" id="{558C73EA-685A-D995-6DC5-F9B5971A5A5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38800" y="2103484"/>
            <a:ext cx="914400" cy="914400"/>
          </a:xfrm>
          <a:prstGeom prst="rect">
            <a:avLst/>
          </a:prstGeom>
        </p:spPr>
      </p:pic>
    </p:spTree>
    <p:extLst>
      <p:ext uri="{BB962C8B-B14F-4D97-AF65-F5344CB8AC3E}">
        <p14:creationId xmlns:p14="http://schemas.microsoft.com/office/powerpoint/2010/main" val="3764854102"/>
      </p:ext>
    </p:extLst>
  </p:cSld>
  <p:clrMapOvr>
    <a:masterClrMapping/>
  </p:clrMapOvr>
  <mc:AlternateContent xmlns:mc="http://schemas.openxmlformats.org/markup-compatibility/2006">
    <mc:Choice xmlns:p14="http://schemas.microsoft.com/office/powerpoint/2010/main" Requires="p14">
      <p:transition spd="med" p14:dur="700" advTm="11157">
        <p:fade/>
      </p:transition>
    </mc:Choice>
    <mc:Fallback>
      <p:transition spd="med" advTm="11157">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B25DE-F807-950C-2C5E-1A42B7358CFE}"/>
              </a:ext>
            </a:extLst>
          </p:cNvPr>
          <p:cNvSpPr>
            <a:spLocks noGrp="1"/>
          </p:cNvSpPr>
          <p:nvPr>
            <p:ph type="title"/>
          </p:nvPr>
        </p:nvSpPr>
        <p:spPr>
          <a:xfrm>
            <a:off x="0" y="5227320"/>
            <a:ext cx="12192000" cy="457200"/>
          </a:xfrm>
        </p:spPr>
        <p:txBody>
          <a:bodyPr anchor="t" anchorCtr="0">
            <a:noAutofit/>
          </a:bodyPr>
          <a:lstStyle/>
          <a:p>
            <a:pPr algn="ctr"/>
            <a:r>
              <a:rPr lang="es-ES" sz="2000" dirty="0">
                <a:solidFill>
                  <a:schemeClr val="bg1">
                    <a:lumMod val="25000"/>
                  </a:schemeClr>
                </a:solidFill>
                <a:latin typeface="+mn-lt"/>
                <a:ea typeface="Segoe UI Black" panose="020B0A02040204020203" pitchFamily="34" charset="0"/>
                <a:cs typeface="Segoe UI" panose="020B0502040204020203" pitchFamily="34" charset="0"/>
              </a:rPr>
              <a:t>github.com/rcfdtools</a:t>
            </a:r>
          </a:p>
        </p:txBody>
      </p:sp>
      <p:sp>
        <p:nvSpPr>
          <p:cNvPr id="10" name="Oval 9">
            <a:extLst>
              <a:ext uri="{FF2B5EF4-FFF2-40B4-BE49-F238E27FC236}">
                <a16:creationId xmlns:a16="http://schemas.microsoft.com/office/drawing/2014/main" id="{2A7AB407-904A-E151-6C67-5DFCB5F840AF}"/>
              </a:ext>
            </a:extLst>
          </p:cNvPr>
          <p:cNvSpPr>
            <a:spLocks noChangeAspect="1"/>
          </p:cNvSpPr>
          <p:nvPr/>
        </p:nvSpPr>
        <p:spPr>
          <a:xfrm>
            <a:off x="4296000" y="1627320"/>
            <a:ext cx="3600000" cy="3600000"/>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6149539"/>
      </p:ext>
    </p:extLst>
  </p:cSld>
  <p:clrMapOvr>
    <a:masterClrMapping/>
  </p:clrMapOvr>
  <mc:AlternateContent xmlns:mc="http://schemas.openxmlformats.org/markup-compatibility/2006">
    <mc:Choice xmlns:p14="http://schemas.microsoft.com/office/powerpoint/2010/main" Requires="p14">
      <p:transition spd="med" p14:dur="700" advTm="5731">
        <p:fade/>
      </p:transition>
    </mc:Choice>
    <mc:Fallback>
      <p:transition spd="med" advTm="573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grpId="0" nodeType="afterEffect">
                                  <p:stCondLst>
                                    <p:cond delay="0"/>
                                  </p:stCondLst>
                                  <p:childTnLst>
                                    <p:animRot by="120000">
                                      <p:cBhvr>
                                        <p:cTn id="6" dur="200" fill="hold">
                                          <p:stCondLst>
                                            <p:cond delay="0"/>
                                          </p:stCondLst>
                                        </p:cTn>
                                        <p:tgtEl>
                                          <p:spTgt spid="10"/>
                                        </p:tgtEl>
                                        <p:attrNameLst>
                                          <p:attrName>r</p:attrName>
                                        </p:attrNameLst>
                                      </p:cBhvr>
                                    </p:animRot>
                                    <p:animRot by="-240000">
                                      <p:cBhvr>
                                        <p:cTn id="7" dur="400" fill="hold">
                                          <p:stCondLst>
                                            <p:cond delay="400"/>
                                          </p:stCondLst>
                                        </p:cTn>
                                        <p:tgtEl>
                                          <p:spTgt spid="10"/>
                                        </p:tgtEl>
                                        <p:attrNameLst>
                                          <p:attrName>r</p:attrName>
                                        </p:attrNameLst>
                                      </p:cBhvr>
                                    </p:animRot>
                                    <p:animRot by="240000">
                                      <p:cBhvr>
                                        <p:cTn id="8" dur="400" fill="hold">
                                          <p:stCondLst>
                                            <p:cond delay="800"/>
                                          </p:stCondLst>
                                        </p:cTn>
                                        <p:tgtEl>
                                          <p:spTgt spid="10"/>
                                        </p:tgtEl>
                                        <p:attrNameLst>
                                          <p:attrName>r</p:attrName>
                                        </p:attrNameLst>
                                      </p:cBhvr>
                                    </p:animRot>
                                    <p:animRot by="-240000">
                                      <p:cBhvr>
                                        <p:cTn id="9" dur="400" fill="hold">
                                          <p:stCondLst>
                                            <p:cond delay="1200"/>
                                          </p:stCondLst>
                                        </p:cTn>
                                        <p:tgtEl>
                                          <p:spTgt spid="10"/>
                                        </p:tgtEl>
                                        <p:attrNameLst>
                                          <p:attrName>r</p:attrName>
                                        </p:attrNameLst>
                                      </p:cBhvr>
                                    </p:animRot>
                                    <p:animRot by="120000">
                                      <p:cBhvr>
                                        <p:cTn id="10" dur="400" fill="hold">
                                          <p:stCondLst>
                                            <p:cond delay="1600"/>
                                          </p:stCondLst>
                                        </p:cTn>
                                        <p:tgtEl>
                                          <p:spTgt spid="1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itle 1">
            <a:extLst>
              <a:ext uri="{FF2B5EF4-FFF2-40B4-BE49-F238E27FC236}">
                <a16:creationId xmlns:a16="http://schemas.microsoft.com/office/drawing/2014/main" id="{A27D5E8D-9945-76BF-9902-32BFD1840804}"/>
              </a:ext>
            </a:extLst>
          </p:cNvPr>
          <p:cNvSpPr>
            <a:spLocks noGrp="1"/>
          </p:cNvSpPr>
          <p:nvPr>
            <p:ph type="title"/>
          </p:nvPr>
        </p:nvSpPr>
        <p:spPr>
          <a:xfrm>
            <a:off x="1896338" y="2343987"/>
            <a:ext cx="8399323" cy="2170026"/>
          </a:xfrm>
        </p:spPr>
        <p:txBody>
          <a:bodyPr anchor="t" anchorCtr="0">
            <a:noAutofit/>
          </a:bodyPr>
          <a:lstStyle/>
          <a:p>
            <a:pPr algn="ctr"/>
            <a:r>
              <a:rPr lang="es-ES" sz="2400" dirty="0">
                <a:effectLst/>
                <a:latin typeface="Segoe UI" panose="020B0502040204020203" pitchFamily="34" charset="0"/>
                <a:ea typeface="Calibri" panose="020F0502020204030204" pitchFamily="34" charset="0"/>
                <a:cs typeface="Segoe UI" panose="020B0502040204020203" pitchFamily="34" charset="0"/>
              </a:rPr>
              <a:t>Cuando una celda se encuentra rodeada por celdas de mayor elevación, la escorrentía es retenida y no fluye. El </a:t>
            </a:r>
            <a:r>
              <a:rPr lang="es-ES" sz="2400" b="1" dirty="0">
                <a:effectLst/>
                <a:latin typeface="Segoe UI" panose="020B0502040204020203" pitchFamily="34" charset="0"/>
                <a:ea typeface="Calibri" panose="020F0502020204030204" pitchFamily="34" charset="0"/>
                <a:cs typeface="Segoe UI" panose="020B0502040204020203" pitchFamily="34" charset="0"/>
              </a:rPr>
              <a:t>relleno de sumideros eleva </a:t>
            </a:r>
            <a:r>
              <a:rPr lang="es-ES" sz="2400" dirty="0">
                <a:effectLst/>
                <a:latin typeface="Segoe UI" panose="020B0502040204020203" pitchFamily="34" charset="0"/>
                <a:ea typeface="Calibri" panose="020F0502020204030204" pitchFamily="34" charset="0"/>
                <a:cs typeface="Segoe UI" panose="020B0502040204020203" pitchFamily="34" charset="0"/>
              </a:rPr>
              <a:t>estas </a:t>
            </a:r>
            <a:r>
              <a:rPr lang="es-ES" sz="2400" b="1" dirty="0">
                <a:effectLst/>
                <a:latin typeface="Segoe UI" panose="020B0502040204020203" pitchFamily="34" charset="0"/>
                <a:ea typeface="Calibri" panose="020F0502020204030204" pitchFamily="34" charset="0"/>
                <a:cs typeface="Segoe UI" panose="020B0502040204020203" pitchFamily="34" charset="0"/>
              </a:rPr>
              <a:t>celdas</a:t>
            </a:r>
            <a:r>
              <a:rPr lang="es-ES" sz="2400" dirty="0">
                <a:effectLst/>
                <a:latin typeface="Segoe UI" panose="020B0502040204020203" pitchFamily="34" charset="0"/>
                <a:ea typeface="Calibri" panose="020F0502020204030204" pitchFamily="34" charset="0"/>
                <a:cs typeface="Segoe UI" panose="020B0502040204020203" pitchFamily="34" charset="0"/>
              </a:rPr>
              <a:t> utilizando como referencia los </a:t>
            </a:r>
            <a:r>
              <a:rPr lang="es-ES" sz="2400" b="1" dirty="0">
                <a:effectLst/>
                <a:latin typeface="Segoe UI" panose="020B0502040204020203" pitchFamily="34" charset="0"/>
                <a:ea typeface="Calibri" panose="020F0502020204030204" pitchFamily="34" charset="0"/>
                <a:cs typeface="Segoe UI" panose="020B0502040204020203" pitchFamily="34" charset="0"/>
              </a:rPr>
              <a:t>valores</a:t>
            </a:r>
            <a:r>
              <a:rPr lang="es-ES" sz="2400" dirty="0">
                <a:effectLst/>
                <a:latin typeface="Segoe UI" panose="020B0502040204020203" pitchFamily="34" charset="0"/>
                <a:ea typeface="Calibri" panose="020F0502020204030204" pitchFamily="34" charset="0"/>
                <a:cs typeface="Segoe UI" panose="020B0502040204020203" pitchFamily="34" charset="0"/>
              </a:rPr>
              <a:t> en altura de las celdas </a:t>
            </a:r>
            <a:r>
              <a:rPr lang="es-ES" sz="2400" b="1" dirty="0">
                <a:effectLst/>
                <a:latin typeface="Segoe UI" panose="020B0502040204020203" pitchFamily="34" charset="0"/>
                <a:ea typeface="Calibri" panose="020F0502020204030204" pitchFamily="34" charset="0"/>
                <a:cs typeface="Segoe UI" panose="020B0502040204020203" pitchFamily="34" charset="0"/>
              </a:rPr>
              <a:t>circundantes</a:t>
            </a:r>
            <a:r>
              <a:rPr lang="es-ES" sz="2400" dirty="0">
                <a:effectLst/>
                <a:latin typeface="Segoe UI" panose="020B0502040204020203" pitchFamily="34" charset="0"/>
                <a:ea typeface="Calibri" panose="020F0502020204030204" pitchFamily="34" charset="0"/>
                <a:cs typeface="Segoe UI" panose="020B0502040204020203" pitchFamily="34" charset="0"/>
              </a:rPr>
              <a:t>, garantizando que las celdas de la superficie del terreno drenen hacia una localización más baja.</a:t>
            </a:r>
            <a:endParaRPr lang="es-CO" sz="2400" dirty="0">
              <a:effectLst/>
              <a:latin typeface="Segoe UI" panose="020B0502040204020203" pitchFamily="34" charset="0"/>
              <a:ea typeface="Calibri" panose="020F0502020204030204" pitchFamily="34" charset="0"/>
              <a:cs typeface="Segoe UI" panose="020B0502040204020203" pitchFamily="34" charset="0"/>
            </a:endParaRPr>
          </a:p>
        </p:txBody>
      </p:sp>
    </p:spTree>
    <p:extLst>
      <p:ext uri="{BB962C8B-B14F-4D97-AF65-F5344CB8AC3E}">
        <p14:creationId xmlns:p14="http://schemas.microsoft.com/office/powerpoint/2010/main" val="1058563509"/>
      </p:ext>
    </p:extLst>
  </p:cSld>
  <p:clrMapOvr>
    <a:masterClrMapping/>
  </p:clrMapOvr>
  <mc:AlternateContent xmlns:mc="http://schemas.openxmlformats.org/markup-compatibility/2006">
    <mc:Choice xmlns:p14="http://schemas.microsoft.com/office/powerpoint/2010/main" Requires="p14">
      <p:transition spd="med" p14:dur="700" advTm="19027">
        <p:fade/>
      </p:transition>
    </mc:Choice>
    <mc:Fallback>
      <p:transition spd="med" advTm="19027">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F1C5F-080A-39E7-EE8E-E3BC1FA08D55}"/>
              </a:ext>
            </a:extLst>
          </p:cNvPr>
          <p:cNvSpPr txBox="1">
            <a:spLocks/>
          </p:cNvSpPr>
          <p:nvPr/>
        </p:nvSpPr>
        <p:spPr>
          <a:xfrm>
            <a:off x="1402276" y="3147949"/>
            <a:ext cx="9387447" cy="562101"/>
          </a:xfrm>
          <a:prstGeom prst="rect">
            <a:avLst/>
          </a:prstGeom>
        </p:spPr>
        <p:txBody>
          <a:bodyPr vert="horz" lIns="91440" tIns="45720" rIns="91440" bIns="45720" rtlCol="0" anchor="b" anchorCtr="0">
            <a:no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ctr"/>
            <a:r>
              <a:rPr lang="es-ES" sz="3200" b="1" dirty="0">
                <a:latin typeface="Segoe UI" panose="020B0502040204020203" pitchFamily="34" charset="0"/>
                <a:ea typeface="Calibri" panose="020F0502020204030204" pitchFamily="34" charset="0"/>
                <a:cs typeface="Segoe UI" panose="020B0502040204020203" pitchFamily="34" charset="0"/>
              </a:rPr>
              <a:t>Objetivos</a:t>
            </a:r>
            <a:endParaRPr lang="en-US" sz="3200" b="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495888938"/>
      </p:ext>
    </p:extLst>
  </p:cSld>
  <p:clrMapOvr>
    <a:masterClrMapping/>
  </p:clrMapOvr>
  <mc:AlternateContent xmlns:mc="http://schemas.openxmlformats.org/markup-compatibility/2006">
    <mc:Choice xmlns:p14="http://schemas.microsoft.com/office/powerpoint/2010/main" Requires="p14">
      <p:transition spd="med" p14:dur="700" advTm="5974">
        <p:fade/>
      </p:transition>
    </mc:Choice>
    <mc:Fallback>
      <p:transition spd="med" advTm="5974">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itle 1">
            <a:extLst>
              <a:ext uri="{FF2B5EF4-FFF2-40B4-BE49-F238E27FC236}">
                <a16:creationId xmlns:a16="http://schemas.microsoft.com/office/drawing/2014/main" id="{A27D5E8D-9945-76BF-9902-32BFD1840804}"/>
              </a:ext>
            </a:extLst>
          </p:cNvPr>
          <p:cNvSpPr>
            <a:spLocks noGrp="1"/>
          </p:cNvSpPr>
          <p:nvPr>
            <p:ph type="title"/>
          </p:nvPr>
        </p:nvSpPr>
        <p:spPr>
          <a:xfrm>
            <a:off x="1876502" y="1695452"/>
            <a:ext cx="8438996" cy="3500975"/>
          </a:xfrm>
        </p:spPr>
        <p:txBody>
          <a:bodyPr anchor="t" anchorCtr="0">
            <a:noAutofit/>
          </a:bodyPr>
          <a:lstStyle/>
          <a:p>
            <a: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Rellenar los sumideros del modelo digital de elevación reacondicionado.</a:t>
            </a:r>
            <a:b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br>
            <a:b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br>
            <a: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Identificar, cuantificar y graficar sumideros a través de la diferencia de elevaciones del DEM rellenado y DEM original.</a:t>
            </a:r>
            <a:b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br>
            <a:b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br>
            <a: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Conocer diferentes herramientas para relleno de sumideros.</a:t>
            </a:r>
            <a:b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br>
            <a:b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br>
            <a: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Visualizar y comparar perfiles de modelos digitales de elevación con y sin relleno de sumideros.</a:t>
            </a:r>
            <a:endParaRPr lang="es-CO"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endParaRPr>
          </a:p>
        </p:txBody>
      </p:sp>
      <p:pic>
        <p:nvPicPr>
          <p:cNvPr id="2" name="Graphic 1" descr="Rocket outline">
            <a:extLst>
              <a:ext uri="{FF2B5EF4-FFF2-40B4-BE49-F238E27FC236}">
                <a16:creationId xmlns:a16="http://schemas.microsoft.com/office/drawing/2014/main" id="{43BD3494-9EEE-2F7B-FEF3-89E8690BA3A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8911" y="1634491"/>
            <a:ext cx="540000" cy="540000"/>
          </a:xfrm>
          <a:prstGeom prst="rect">
            <a:avLst/>
          </a:prstGeom>
        </p:spPr>
      </p:pic>
      <p:pic>
        <p:nvPicPr>
          <p:cNvPr id="3" name="Graphic 2" descr="Rocket outline">
            <a:extLst>
              <a:ext uri="{FF2B5EF4-FFF2-40B4-BE49-F238E27FC236}">
                <a16:creationId xmlns:a16="http://schemas.microsoft.com/office/drawing/2014/main" id="{67C3D191-70DD-8A70-18C0-501FCA48EBB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8911" y="2626705"/>
            <a:ext cx="540000" cy="540000"/>
          </a:xfrm>
          <a:prstGeom prst="rect">
            <a:avLst/>
          </a:prstGeom>
        </p:spPr>
      </p:pic>
      <p:pic>
        <p:nvPicPr>
          <p:cNvPr id="4" name="Graphic 3" descr="Rocket outline">
            <a:extLst>
              <a:ext uri="{FF2B5EF4-FFF2-40B4-BE49-F238E27FC236}">
                <a16:creationId xmlns:a16="http://schemas.microsoft.com/office/drawing/2014/main" id="{2053E19A-82F9-BFAB-9683-BD92519D00D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8911" y="3590985"/>
            <a:ext cx="540000" cy="540000"/>
          </a:xfrm>
          <a:prstGeom prst="rect">
            <a:avLst/>
          </a:prstGeom>
        </p:spPr>
      </p:pic>
      <p:pic>
        <p:nvPicPr>
          <p:cNvPr id="5" name="Graphic 4" descr="Rocket outline">
            <a:extLst>
              <a:ext uri="{FF2B5EF4-FFF2-40B4-BE49-F238E27FC236}">
                <a16:creationId xmlns:a16="http://schemas.microsoft.com/office/drawing/2014/main" id="{014A02A8-2823-CD4F-D3FF-4F8C75A374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58911" y="4298145"/>
            <a:ext cx="540000" cy="540000"/>
          </a:xfrm>
          <a:prstGeom prst="rect">
            <a:avLst/>
          </a:prstGeom>
        </p:spPr>
      </p:pic>
    </p:spTree>
    <p:extLst>
      <p:ext uri="{BB962C8B-B14F-4D97-AF65-F5344CB8AC3E}">
        <p14:creationId xmlns:p14="http://schemas.microsoft.com/office/powerpoint/2010/main" val="3406668090"/>
      </p:ext>
    </p:extLst>
  </p:cSld>
  <p:clrMapOvr>
    <a:masterClrMapping/>
  </p:clrMapOvr>
  <mc:AlternateContent xmlns:mc="http://schemas.openxmlformats.org/markup-compatibility/2006">
    <mc:Choice xmlns:p14="http://schemas.microsoft.com/office/powerpoint/2010/main" Requires="p14">
      <p:transition spd="med" p14:dur="700" advTm="14540">
        <p:fade/>
      </p:transition>
    </mc:Choice>
    <mc:Fallback>
      <p:transition spd="med" advTm="1454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F1C5F-080A-39E7-EE8E-E3BC1FA08D55}"/>
              </a:ext>
            </a:extLst>
          </p:cNvPr>
          <p:cNvSpPr txBox="1">
            <a:spLocks/>
          </p:cNvSpPr>
          <p:nvPr/>
        </p:nvSpPr>
        <p:spPr>
          <a:xfrm>
            <a:off x="1402276" y="3120286"/>
            <a:ext cx="9387447" cy="617427"/>
          </a:xfrm>
          <a:prstGeom prst="rect">
            <a:avLst/>
          </a:prstGeom>
        </p:spPr>
        <p:txBody>
          <a:bodyPr vert="horz" lIns="91440" tIns="45720" rIns="91440" bIns="45720" rtlCol="0" anchor="b" anchorCtr="0">
            <a:no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ctr"/>
            <a:r>
              <a:rPr lang="es-ES" sz="3200" b="1" dirty="0">
                <a:latin typeface="Segoe UI" panose="020B0502040204020203" pitchFamily="34" charset="0"/>
                <a:ea typeface="Calibri" panose="020F0502020204030204" pitchFamily="34" charset="0"/>
                <a:cs typeface="Segoe UI" panose="020B0502040204020203" pitchFamily="34" charset="0"/>
              </a:rPr>
              <a:t>Procedimiento</a:t>
            </a:r>
            <a:r>
              <a:rPr lang="es-ES" sz="3200" dirty="0">
                <a:latin typeface="Segoe UI" panose="020B0502040204020203" pitchFamily="34" charset="0"/>
                <a:ea typeface="Calibri" panose="020F0502020204030204" pitchFamily="34" charset="0"/>
                <a:cs typeface="Segoe UI" panose="020B0502040204020203" pitchFamily="34" charset="0"/>
              </a:rPr>
              <a:t> general</a:t>
            </a:r>
            <a:endParaRPr lang="en-US" sz="32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505763829"/>
      </p:ext>
    </p:extLst>
  </p:cSld>
  <p:clrMapOvr>
    <a:masterClrMapping/>
  </p:clrMapOvr>
  <mc:AlternateContent xmlns:mc="http://schemas.openxmlformats.org/markup-compatibility/2006">
    <mc:Choice xmlns:p14="http://schemas.microsoft.com/office/powerpoint/2010/main" Requires="p14">
      <p:transition spd="med" p14:dur="700" advTm="8014">
        <p:fade/>
      </p:transition>
    </mc:Choice>
    <mc:Fallback>
      <p:transition spd="med" advTm="8014">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D79E3831-A262-5346-EE12-25E14B7A09AF}"/>
              </a:ext>
            </a:extLst>
          </p:cNvPr>
          <p:cNvSpPr>
            <a:spLocks noGrp="1"/>
          </p:cNvSpPr>
          <p:nvPr>
            <p:ph type="title"/>
          </p:nvPr>
        </p:nvSpPr>
        <p:spPr>
          <a:xfrm>
            <a:off x="9475292" y="5334001"/>
            <a:ext cx="2627061" cy="1425390"/>
          </a:xfrm>
        </p:spPr>
        <p:txBody>
          <a:bodyPr anchor="t" anchorCtr="0">
            <a:normAutofit/>
          </a:bodyPr>
          <a:lstStyle/>
          <a:p>
            <a:pPr algn="r"/>
            <a:r>
              <a:rPr lang="es-CO" sz="1200" b="0" i="1" dirty="0">
                <a:solidFill>
                  <a:srgbClr val="24292F"/>
                </a:solidFill>
                <a:effectLst/>
                <a:cs typeface="Segoe UI" panose="020B0502040204020203" pitchFamily="34" charset="0"/>
              </a:rPr>
              <a:t>Convenciones generales en diagramas: clases de entidad en azul, </a:t>
            </a:r>
            <a:r>
              <a:rPr lang="es-CO" sz="1200" b="0" i="1" dirty="0" err="1">
                <a:solidFill>
                  <a:srgbClr val="24292F"/>
                </a:solidFill>
                <a:effectLst/>
                <a:cs typeface="Segoe UI" panose="020B0502040204020203" pitchFamily="34" charset="0"/>
              </a:rPr>
              <a:t>datasets</a:t>
            </a:r>
            <a:r>
              <a:rPr lang="es-CO" sz="1200" b="0" i="1" dirty="0">
                <a:solidFill>
                  <a:srgbClr val="24292F"/>
                </a:solidFill>
                <a:effectLst/>
                <a:cs typeface="Segoe UI" panose="020B0502040204020203" pitchFamily="34" charset="0"/>
              </a:rPr>
              <a:t> en gris oscuro, grillas en color verde, geo-procesos en rojo, procesos automáticos o semiautomáticos en guiones rojos y procesos manuales en amarillo. Líneas conectoras con guiones corresponden a procedimientos opcionales.</a:t>
            </a:r>
            <a:endParaRPr lang="es-CO" sz="2000" b="1" i="1" dirty="0">
              <a:solidFill>
                <a:schemeClr val="bg1">
                  <a:lumMod val="25000"/>
                </a:schemeClr>
              </a:solidFill>
              <a:ea typeface="Segoe UI Black" panose="020B0A02040204020203" pitchFamily="34" charset="0"/>
              <a:cs typeface="Segoe UI" panose="020B0502040204020203" pitchFamily="34" charset="0"/>
            </a:endParaRPr>
          </a:p>
        </p:txBody>
      </p:sp>
      <p:pic>
        <p:nvPicPr>
          <p:cNvPr id="4" name="Graphic 3">
            <a:extLst>
              <a:ext uri="{FF2B5EF4-FFF2-40B4-BE49-F238E27FC236}">
                <a16:creationId xmlns:a16="http://schemas.microsoft.com/office/drawing/2014/main" id="{4644FED4-94A6-21F3-9CF3-CE902F75792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162881" y="1099543"/>
            <a:ext cx="7866237" cy="4658914"/>
          </a:xfrm>
          <a:prstGeom prst="rect">
            <a:avLst/>
          </a:prstGeom>
        </p:spPr>
      </p:pic>
    </p:spTree>
    <p:extLst>
      <p:ext uri="{BB962C8B-B14F-4D97-AF65-F5344CB8AC3E}">
        <p14:creationId xmlns:p14="http://schemas.microsoft.com/office/powerpoint/2010/main" val="281571154"/>
      </p:ext>
    </p:extLst>
  </p:cSld>
  <p:clrMapOvr>
    <a:masterClrMapping/>
  </p:clrMapOvr>
  <mc:AlternateContent xmlns:mc="http://schemas.openxmlformats.org/markup-compatibility/2006">
    <mc:Choice xmlns:p14="http://schemas.microsoft.com/office/powerpoint/2010/main" Requires="p14">
      <p:transition spd="med" p14:dur="700" advTm="7449">
        <p:fade/>
      </p:transition>
    </mc:Choice>
    <mc:Fallback>
      <p:transition spd="med" advTm="7449">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R.LTWB">
            <a:extLst>
              <a:ext uri="{FF2B5EF4-FFF2-40B4-BE49-F238E27FC236}">
                <a16:creationId xmlns:a16="http://schemas.microsoft.com/office/drawing/2014/main" id="{C92615BE-F3BF-CB81-D77F-079798E92E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3300" y="0"/>
            <a:ext cx="101838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7886380"/>
      </p:ext>
    </p:extLst>
  </p:cSld>
  <p:clrMapOvr>
    <a:masterClrMapping/>
  </p:clrMapOvr>
  <mc:AlternateContent xmlns:mc="http://schemas.openxmlformats.org/markup-compatibility/2006">
    <mc:Choice xmlns:p14="http://schemas.microsoft.com/office/powerpoint/2010/main" Requires="p14">
      <p:transition spd="med" p14:dur="700" advTm="8619">
        <p:fade/>
      </p:transition>
    </mc:Choice>
    <mc:Fallback>
      <p:transition spd="med" advTm="8619">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R.LTWB">
            <a:extLst>
              <a:ext uri="{FF2B5EF4-FFF2-40B4-BE49-F238E27FC236}">
                <a16:creationId xmlns:a16="http://schemas.microsoft.com/office/drawing/2014/main" id="{469F4087-1372-A4B9-B0C3-B8EC415D33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
            <a:ext cx="7200000" cy="440878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R.LTWB">
            <a:extLst>
              <a:ext uri="{FF2B5EF4-FFF2-40B4-BE49-F238E27FC236}">
                <a16:creationId xmlns:a16="http://schemas.microsoft.com/office/drawing/2014/main" id="{72DE13DF-40BC-6667-2FA6-C6C55534D6A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96000" y="1222730"/>
            <a:ext cx="7200000" cy="4410663"/>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R.LTWB">
            <a:extLst>
              <a:ext uri="{FF2B5EF4-FFF2-40B4-BE49-F238E27FC236}">
                <a16:creationId xmlns:a16="http://schemas.microsoft.com/office/drawing/2014/main" id="{EF7247C9-1CF9-3976-2638-5A14262133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92000" y="2447337"/>
            <a:ext cx="7200000" cy="44106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9728189"/>
      </p:ext>
    </p:extLst>
  </p:cSld>
  <p:clrMapOvr>
    <a:masterClrMapping/>
  </p:clrMapOvr>
  <mc:AlternateContent xmlns:mc="http://schemas.openxmlformats.org/markup-compatibility/2006">
    <mc:Choice xmlns:p14="http://schemas.microsoft.com/office/powerpoint/2010/main" Requires="p14">
      <p:transition spd="med" p14:dur="700" advTm="7918">
        <p:fade/>
      </p:transition>
    </mc:Choice>
    <mc:Fallback>
      <p:transition spd="med" advTm="7918">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R.LTWB">
            <a:extLst>
              <a:ext uri="{FF2B5EF4-FFF2-40B4-BE49-F238E27FC236}">
                <a16:creationId xmlns:a16="http://schemas.microsoft.com/office/drawing/2014/main" id="{CC09E9B7-3FF6-C73D-8E5D-88081D339F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R.LTWB">
            <a:extLst>
              <a:ext uri="{FF2B5EF4-FFF2-40B4-BE49-F238E27FC236}">
                <a16:creationId xmlns:a16="http://schemas.microsoft.com/office/drawing/2014/main" id="{972668AE-1F01-3163-9536-4F845E9502A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56135" y="2846761"/>
            <a:ext cx="9486900" cy="3800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5675994"/>
      </p:ext>
    </p:extLst>
  </p:cSld>
  <p:clrMapOvr>
    <a:masterClrMapping/>
  </p:clrMapOvr>
  <mc:AlternateContent xmlns:mc="http://schemas.openxmlformats.org/markup-compatibility/2006">
    <mc:Choice xmlns:p14="http://schemas.microsoft.com/office/powerpoint/2010/main" Requires="p14">
      <p:transition spd="med" p14:dur="700" advTm="9901">
        <p:fade/>
      </p:transition>
    </mc:Choice>
    <mc:Fallback>
      <p:transition spd="med" advTm="9901">
        <p:fade/>
      </p:transition>
    </mc:Fallback>
  </mc:AlternateContent>
</p:sld>
</file>

<file path=ppt/theme/theme1.xml><?xml version="1.0" encoding="utf-8"?>
<a:theme xmlns:a="http://schemas.openxmlformats.org/drawingml/2006/main" name="Tema de R.TeachingResearchGuide">
  <a:themeElements>
    <a:clrScheme name="R.TeachingResearchGuide">
      <a:dk1>
        <a:sysClr val="windowText" lastClr="000000"/>
      </a:dk1>
      <a:lt1>
        <a:srgbClr val="F8F8F8"/>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990000"/>
      </a:hlink>
      <a:folHlink>
        <a:srgbClr val="919191"/>
      </a:folHlink>
    </a:clrScheme>
    <a:fontScheme name="R.TeachingResearchGuide">
      <a:majorFont>
        <a:latin typeface="Segoe UI Light"/>
        <a:ea typeface=""/>
        <a:cs typeface=""/>
      </a:majorFont>
      <a:minorFont>
        <a:latin typeface="Segoe UI Light"/>
        <a:ea typeface=""/>
        <a:cs typeface=""/>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lantilla" id="{5A35A6FC-B87C-4B67-9B88-2A7DF7702ABE}" vid="{05B25DEA-0386-406F-A99F-5BE9D4B84DC6}"/>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9TopShadow">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3975" dist="41275" dir="14700000" algn="t" rotWithShape="0">
              <a:srgbClr val="000000">
                <a:alpha val="60000"/>
              </a:srgbClr>
            </a:outerShdw>
          </a:effectLst>
          <a:scene3d>
            <a:camera prst="orthographicFront">
              <a:rot lat="0" lon="0" rev="0"/>
            </a:camera>
            <a:lightRig rig="contrasting" dir="t">
              <a:rot lat="0" lon="0" rev="3600000"/>
            </a:lightRig>
          </a:scene3d>
          <a:sp3d prstMaterial="plastic">
            <a:bevelT w="127000" h="38200" prst="relaxedInse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9TopShadow">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3975" dist="41275" dir="14700000" algn="t" rotWithShape="0">
              <a:srgbClr val="000000">
                <a:alpha val="60000"/>
              </a:srgbClr>
            </a:outerShdw>
          </a:effectLst>
          <a:scene3d>
            <a:camera prst="orthographicFront">
              <a:rot lat="0" lon="0" rev="0"/>
            </a:camera>
            <a:lightRig rig="contrasting" dir="t">
              <a:rot lat="0" lon="0" rev="3600000"/>
            </a:lightRig>
          </a:scene3d>
          <a:sp3d prstMaterial="plastic">
            <a:bevelT w="127000" h="38200" prst="relaxedInse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NotebookType xmlns="bf3e1746-bde1-4d6e-9c3f-7182572f7502" xsi:nil="true"/>
    <CultureName xmlns="bf3e1746-bde1-4d6e-9c3f-7182572f7502" xsi:nil="true"/>
    <Students xmlns="bf3e1746-bde1-4d6e-9c3f-7182572f7502">
      <UserInfo>
        <DisplayName/>
        <AccountId xsi:nil="true"/>
        <AccountType/>
      </UserInfo>
    </Students>
    <Distribution_Groups xmlns="bf3e1746-bde1-4d6e-9c3f-7182572f7502" xsi:nil="true"/>
    <FolderType xmlns="bf3e1746-bde1-4d6e-9c3f-7182572f7502" xsi:nil="true"/>
    <Student_Groups xmlns="bf3e1746-bde1-4d6e-9c3f-7182572f7502">
      <UserInfo>
        <DisplayName/>
        <AccountId xsi:nil="true"/>
        <AccountType/>
      </UserInfo>
    </Student_Groups>
    <Self_Registration_Enabled xmlns="bf3e1746-bde1-4d6e-9c3f-7182572f7502" xsi:nil="true"/>
    <TeamsChannelId xmlns="bf3e1746-bde1-4d6e-9c3f-7182572f7502" xsi:nil="true"/>
    <IsNotebookLocked xmlns="bf3e1746-bde1-4d6e-9c3f-7182572f7502" xsi:nil="true"/>
    <DefaultSectionNames xmlns="bf3e1746-bde1-4d6e-9c3f-7182572f7502" xsi:nil="true"/>
    <Is_Collaboration_Space_Locked xmlns="bf3e1746-bde1-4d6e-9c3f-7182572f7502" xsi:nil="true"/>
    <Invited_Teachers xmlns="bf3e1746-bde1-4d6e-9c3f-7182572f7502" xsi:nil="true"/>
    <Math_Settings xmlns="bf3e1746-bde1-4d6e-9c3f-7182572f7502" xsi:nil="true"/>
    <Templates xmlns="bf3e1746-bde1-4d6e-9c3f-7182572f7502" xsi:nil="true"/>
    <Has_Teacher_Only_SectionGroup xmlns="bf3e1746-bde1-4d6e-9c3f-7182572f7502" xsi:nil="true"/>
    <AppVersion xmlns="bf3e1746-bde1-4d6e-9c3f-7182572f7502" xsi:nil="true"/>
    <Invited_Students xmlns="bf3e1746-bde1-4d6e-9c3f-7182572f7502" xsi:nil="true"/>
    <Owner xmlns="bf3e1746-bde1-4d6e-9c3f-7182572f7502">
      <UserInfo>
        <DisplayName/>
        <AccountId xsi:nil="true"/>
        <AccountType/>
      </UserInfo>
    </Owner>
    <Teachers xmlns="bf3e1746-bde1-4d6e-9c3f-7182572f7502">
      <UserInfo>
        <DisplayName/>
        <AccountId xsi:nil="true"/>
        <AccountType/>
      </UserInfo>
    </Teachers>
    <LMS_Mappings xmlns="bf3e1746-bde1-4d6e-9c3f-7182572f7502"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089011499791B4EB69D0A56FFA67F2B" ma:contentTypeVersion="30" ma:contentTypeDescription="Create a new document." ma:contentTypeScope="" ma:versionID="f76dc847e91b26043a9f85409c9c8da8">
  <xsd:schema xmlns:xsd="http://www.w3.org/2001/XMLSchema" xmlns:xs="http://www.w3.org/2001/XMLSchema" xmlns:p="http://schemas.microsoft.com/office/2006/metadata/properties" xmlns:ns3="bf3e1746-bde1-4d6e-9c3f-7182572f7502" xmlns:ns4="14224164-2045-4b51-92bb-313d0f626d83" targetNamespace="http://schemas.microsoft.com/office/2006/metadata/properties" ma:root="true" ma:fieldsID="e77e75136ac7a83ebab10a30c2d6fe6c" ns3:_="" ns4:_="">
    <xsd:import namespace="bf3e1746-bde1-4d6e-9c3f-7182572f7502"/>
    <xsd:import namespace="14224164-2045-4b51-92bb-313d0f626d83"/>
    <xsd:element name="properties">
      <xsd:complexType>
        <xsd:sequence>
          <xsd:element name="documentManagement">
            <xsd:complexType>
              <xsd:all>
                <xsd:element ref="ns3:MediaServiceMetadata" minOccurs="0"/>
                <xsd:element ref="ns3:MediaServiceFastMetadata" minOccurs="0"/>
                <xsd:element ref="ns3:NotebookType" minOccurs="0"/>
                <xsd:element ref="ns3:FolderType" minOccurs="0"/>
                <xsd:element ref="ns3:CultureName" minOccurs="0"/>
                <xsd:element ref="ns3:AppVersion" minOccurs="0"/>
                <xsd:element ref="ns3:TeamsChannelId" minOccurs="0"/>
                <xsd:element ref="ns3:Owner" minOccurs="0"/>
                <xsd:element ref="ns3:Math_Settings" minOccurs="0"/>
                <xsd:element ref="ns3:DefaultSectionNames" minOccurs="0"/>
                <xsd:element ref="ns3:Templates" minOccurs="0"/>
                <xsd:element ref="ns3:Teachers" minOccurs="0"/>
                <xsd:element ref="ns3:Students" minOccurs="0"/>
                <xsd:element ref="ns3:Student_Groups" minOccurs="0"/>
                <xsd:element ref="ns3:Distribution_Groups" minOccurs="0"/>
                <xsd:element ref="ns3:LMS_Mappings" minOccurs="0"/>
                <xsd:element ref="ns3:Invited_Teachers" minOccurs="0"/>
                <xsd:element ref="ns3:Invited_Students" minOccurs="0"/>
                <xsd:element ref="ns3:Self_Registration_Enabled" minOccurs="0"/>
                <xsd:element ref="ns3:Has_Teacher_Only_SectionGroup" minOccurs="0"/>
                <xsd:element ref="ns3:Is_Collaboration_Space_Locked" minOccurs="0"/>
                <xsd:element ref="ns3:IsNotebookLocked"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f3e1746-bde1-4d6e-9c3f-7182572f750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NotebookType" ma:index="10" nillable="true" ma:displayName="Notebook Type" ma:internalName="NotebookType">
      <xsd:simpleType>
        <xsd:restriction base="dms:Text"/>
      </xsd:simpleType>
    </xsd:element>
    <xsd:element name="FolderType" ma:index="11" nillable="true" ma:displayName="Folder Type" ma:internalName="FolderType">
      <xsd:simpleType>
        <xsd:restriction base="dms:Text"/>
      </xsd:simpleType>
    </xsd:element>
    <xsd:element name="CultureName" ma:index="12" nillable="true" ma:displayName="Culture Name" ma:internalName="CultureName">
      <xsd:simpleType>
        <xsd:restriction base="dms:Text"/>
      </xsd:simpleType>
    </xsd:element>
    <xsd:element name="AppVersion" ma:index="13" nillable="true" ma:displayName="App Version" ma:internalName="AppVersion">
      <xsd:simpleType>
        <xsd:restriction base="dms:Text"/>
      </xsd:simpleType>
    </xsd:element>
    <xsd:element name="TeamsChannelId" ma:index="14" nillable="true" ma:displayName="Teams Channel Id" ma:internalName="TeamsChannelId">
      <xsd:simpleType>
        <xsd:restriction base="dms:Text"/>
      </xsd:simpleType>
    </xsd:element>
    <xsd:element name="Owner" ma:index="15" nillable="true" ma:displayName="Owner" ma:internalName="Owner">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ath_Settings" ma:index="16" nillable="true" ma:displayName="Math Settings" ma:internalName="Math_Settings">
      <xsd:simpleType>
        <xsd:restriction base="dms:Text"/>
      </xsd:simpleType>
    </xsd:element>
    <xsd:element name="DefaultSectionNames" ma:index="17" nillable="true" ma:displayName="Default Section Names" ma:internalName="DefaultSectionNames">
      <xsd:simpleType>
        <xsd:restriction base="dms:Note">
          <xsd:maxLength value="255"/>
        </xsd:restriction>
      </xsd:simpleType>
    </xsd:element>
    <xsd:element name="Templates" ma:index="18" nillable="true" ma:displayName="Templates" ma:internalName="Templates">
      <xsd:simpleType>
        <xsd:restriction base="dms:Note">
          <xsd:maxLength value="255"/>
        </xsd:restriction>
      </xsd:simpleType>
    </xsd:element>
    <xsd:element name="Teachers" ma:index="19" nillable="true" ma:displayName="Teachers" ma:internalName="Teacher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s" ma:index="20" nillable="true" ma:displayName="Students" ma:internalName="Student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_Groups" ma:index="21" nillable="true" ma:displayName="Student Groups" ma:internalName="Student_Group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istribution_Groups" ma:index="22" nillable="true" ma:displayName="Distribution Groups" ma:internalName="Distribution_Groups">
      <xsd:simpleType>
        <xsd:restriction base="dms:Note">
          <xsd:maxLength value="255"/>
        </xsd:restriction>
      </xsd:simpleType>
    </xsd:element>
    <xsd:element name="LMS_Mappings" ma:index="23" nillable="true" ma:displayName="LMS Mappings" ma:internalName="LMS_Mappings">
      <xsd:simpleType>
        <xsd:restriction base="dms:Note">
          <xsd:maxLength value="255"/>
        </xsd:restriction>
      </xsd:simpleType>
    </xsd:element>
    <xsd:element name="Invited_Teachers" ma:index="24" nillable="true" ma:displayName="Invited Teachers" ma:internalName="Invited_Teachers">
      <xsd:simpleType>
        <xsd:restriction base="dms:Note">
          <xsd:maxLength value="255"/>
        </xsd:restriction>
      </xsd:simpleType>
    </xsd:element>
    <xsd:element name="Invited_Students" ma:index="25" nillable="true" ma:displayName="Invited Students" ma:internalName="Invited_Students">
      <xsd:simpleType>
        <xsd:restriction base="dms:Note">
          <xsd:maxLength value="255"/>
        </xsd:restriction>
      </xsd:simpleType>
    </xsd:element>
    <xsd:element name="Self_Registration_Enabled" ma:index="26" nillable="true" ma:displayName="Self Registration Enabled" ma:internalName="Self_Registration_Enabled">
      <xsd:simpleType>
        <xsd:restriction base="dms:Boolean"/>
      </xsd:simpleType>
    </xsd:element>
    <xsd:element name="Has_Teacher_Only_SectionGroup" ma:index="27" nillable="true" ma:displayName="Has Teacher Only SectionGroup" ma:internalName="Has_Teacher_Only_SectionGroup">
      <xsd:simpleType>
        <xsd:restriction base="dms:Boolean"/>
      </xsd:simpleType>
    </xsd:element>
    <xsd:element name="Is_Collaboration_Space_Locked" ma:index="28" nillable="true" ma:displayName="Is Collaboration Space Locked" ma:internalName="Is_Collaboration_Space_Locked">
      <xsd:simpleType>
        <xsd:restriction base="dms:Boolean"/>
      </xsd:simpleType>
    </xsd:element>
    <xsd:element name="IsNotebookLocked" ma:index="29" nillable="true" ma:displayName="Is Notebook Locked" ma:internalName="IsNotebookLocked">
      <xsd:simpleType>
        <xsd:restriction base="dms:Boolean"/>
      </xsd:simpleType>
    </xsd:element>
    <xsd:element name="MediaServiceAutoTags" ma:index="33" nillable="true" ma:displayName="Tags" ma:internalName="MediaServiceAutoTags" ma:readOnly="true">
      <xsd:simpleType>
        <xsd:restriction base="dms:Text"/>
      </xsd:simpleType>
    </xsd:element>
    <xsd:element name="MediaServiceOCR" ma:index="34" nillable="true" ma:displayName="Extracted Text" ma:internalName="MediaServiceOCR" ma:readOnly="true">
      <xsd:simpleType>
        <xsd:restriction base="dms:Note">
          <xsd:maxLength value="255"/>
        </xsd:restriction>
      </xsd:simpleType>
    </xsd:element>
    <xsd:element name="MediaServiceGenerationTime" ma:index="35" nillable="true" ma:displayName="MediaServiceGenerationTime" ma:hidden="true" ma:internalName="MediaServiceGenerationTime" ma:readOnly="true">
      <xsd:simpleType>
        <xsd:restriction base="dms:Text"/>
      </xsd:simpleType>
    </xsd:element>
    <xsd:element name="MediaServiceEventHashCode" ma:index="36" nillable="true" ma:displayName="MediaServiceEventHashCode" ma:hidden="true" ma:internalName="MediaServiceEventHashCode" ma:readOnly="true">
      <xsd:simpleType>
        <xsd:restriction base="dms:Text"/>
      </xsd:simpleType>
    </xsd:element>
    <xsd:element name="MediaServiceDateTaken" ma:index="37"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4224164-2045-4b51-92bb-313d0f626d83" elementFormDefault="qualified">
    <xsd:import namespace="http://schemas.microsoft.com/office/2006/documentManagement/types"/>
    <xsd:import namespace="http://schemas.microsoft.com/office/infopath/2007/PartnerControls"/>
    <xsd:element name="SharedWithUsers" ma:index="3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1" nillable="true" ma:displayName="Shared With Details" ma:internalName="SharedWithDetails" ma:readOnly="true">
      <xsd:simpleType>
        <xsd:restriction base="dms:Note">
          <xsd:maxLength value="255"/>
        </xsd:restriction>
      </xsd:simpleType>
    </xsd:element>
    <xsd:element name="SharingHintHash" ma:index="3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024FD56-CE1B-42FC-9E83-BFBF160724C6}">
  <ds:schemaRefs>
    <ds:schemaRef ds:uri="http://schemas.microsoft.com/sharepoint/v3/contenttype/forms"/>
  </ds:schemaRefs>
</ds:datastoreItem>
</file>

<file path=customXml/itemProps2.xml><?xml version="1.0" encoding="utf-8"?>
<ds:datastoreItem xmlns:ds="http://schemas.openxmlformats.org/officeDocument/2006/customXml" ds:itemID="{DEDD01B8-816B-49B7-8C81-03AB51D87C54}">
  <ds:schemaRefs>
    <ds:schemaRef ds:uri="http://schemas.microsoft.com/office/2006/metadata/properties"/>
    <ds:schemaRef ds:uri="http://purl.org/dc/dcmitype/"/>
    <ds:schemaRef ds:uri="14224164-2045-4b51-92bb-313d0f626d83"/>
    <ds:schemaRef ds:uri="http://purl.org/dc/terms/"/>
    <ds:schemaRef ds:uri="http://www.w3.org/XML/1998/namespace"/>
    <ds:schemaRef ds:uri="http://schemas.microsoft.com/office/2006/documentManagement/types"/>
    <ds:schemaRef ds:uri="http://purl.org/dc/elements/1.1/"/>
    <ds:schemaRef ds:uri="http://schemas.microsoft.com/office/infopath/2007/PartnerControls"/>
    <ds:schemaRef ds:uri="http://schemas.openxmlformats.org/package/2006/metadata/core-properties"/>
    <ds:schemaRef ds:uri="bf3e1746-bde1-4d6e-9c3f-7182572f7502"/>
  </ds:schemaRefs>
</ds:datastoreItem>
</file>

<file path=customXml/itemProps3.xml><?xml version="1.0" encoding="utf-8"?>
<ds:datastoreItem xmlns:ds="http://schemas.openxmlformats.org/officeDocument/2006/customXml" ds:itemID="{A129B439-51BE-4A7D-9272-FBD057297E6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f3e1746-bde1-4d6e-9c3f-7182572f7502"/>
    <ds:schemaRef ds:uri="14224164-2045-4b51-92bb-313d0f626d8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Plantilla_PPTX_Videos</Template>
  <TotalTime>1719</TotalTime>
  <Words>287</Words>
  <Application>Microsoft Office PowerPoint</Application>
  <PresentationFormat>Widescreen</PresentationFormat>
  <Paragraphs>27</Paragraphs>
  <Slides>16</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Segoe UI</vt:lpstr>
      <vt:lpstr>Segoe UI Light</vt:lpstr>
      <vt:lpstr>Tema de R.TeachingResearchGuide</vt:lpstr>
      <vt:lpstr>Relleno de sumideros o depresiones en modelos digitales de elevación – Fill Sinks</vt:lpstr>
      <vt:lpstr>Cuando una celda se encuentra rodeada por celdas de mayor elevación, la escorrentía es retenida y no fluye. El relleno de sumideros eleva estas celdas utilizando como referencia los valores en altura de las celdas circundantes, garantizando que las celdas de la superficie del terreno drenen hacia una localización más baja.</vt:lpstr>
      <vt:lpstr>PowerPoint Presentation</vt:lpstr>
      <vt:lpstr>Rellenar los sumideros del modelo digital de elevación reacondicionado.  Identificar, cuantificar y graficar sumideros a través de la diferencia de elevaciones del DEM rellenado y DEM original.  Conocer diferentes herramientas para relleno de sumideros.  Visualizar y comparar perfiles de modelos digitales de elevación con y sin relleno de sumideros.</vt:lpstr>
      <vt:lpstr>PowerPoint Presentation</vt:lpstr>
      <vt:lpstr>Convenciones generales en diagramas: clases de entidad en azul, datasets en gris oscuro, grillas en color verde, geo-procesos en rojo, procesos automáticos o semiautomáticos en guiones rojos y procesos manuales en amarillo. Líneas conectoras con guiones corresponden a procedimientos opcionales.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En la guía de clase, se encuentran listadas las actividades adicionales que los estudiantes deben desarrollar y documentar para complementar los conocimientos y alcances definidos en este curso. </vt:lpstr>
      <vt:lpstr>Para completar el relleno de sumideros en modelos digitales de elevación, consulta la guía de clase detallada de esta actividad. Si necesitas ayuda, da clic en el enlace Ayuda o Colabora, que se encuentra en el enlace adjunto de la descripción.</vt:lpstr>
      <vt:lpstr>github.com/rcfdtools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JUAN DAVID RODRIGUEZ ACEVEDO</dc:creator>
  <cp:lastModifiedBy>WILLIAM RICARDO AGUILAR PIÑA</cp:lastModifiedBy>
  <cp:revision>113</cp:revision>
  <dcterms:created xsi:type="dcterms:W3CDTF">2022-08-04T19:07:18Z</dcterms:created>
  <dcterms:modified xsi:type="dcterms:W3CDTF">2023-01-31T21:01:31Z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0x010100C089011499791B4EB69D0A56FFA67F2B</vt:lpwstr>
  </property>
  <property fmtid="{D5CDD505-2E9C-101B-9397-08002B2CF9AE}" pid="3" name="Order">
    <vt:r8>74062900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